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62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4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08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3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6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1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8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1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2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9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8C90-1744-4EE7-9673-D84436F1214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FFD726-542A-4A2D-8E26-0466BEBA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426929" cy="1234727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«Украсим Землю цветами»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6984776" cy="16403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Автор 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Блохина Н.В</a:t>
            </a:r>
            <a:r>
              <a:rPr lang="ru-RU" sz="8000" dirty="0" smtClean="0"/>
              <a:t>.</a:t>
            </a:r>
            <a:endParaRPr lang="ru-RU" sz="8000" dirty="0"/>
          </a:p>
          <a:p>
            <a:pPr algn="r"/>
            <a:endParaRPr lang="ru-RU" sz="8000" dirty="0" smtClean="0"/>
          </a:p>
          <a:p>
            <a:pPr algn="r"/>
            <a:endParaRPr lang="ru-RU" sz="8000" dirty="0"/>
          </a:p>
          <a:p>
            <a:pPr algn="r"/>
            <a:endParaRPr lang="ru-RU" sz="8000" dirty="0" smtClean="0"/>
          </a:p>
          <a:p>
            <a:pPr algn="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</a:rPr>
              <a:t>Сроки реализации проекта: апрель - июнь 2021 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года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дошкольное образовательное учреждение «Детский сад № 12»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03142" y="1617191"/>
            <a:ext cx="370703" cy="342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2442" y="4837700"/>
            <a:ext cx="2808312" cy="210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35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Если каждый человек на кусочке своей земли сделал бы все, что он может, как прекрасна была бы земля наша. (Антон Чехов)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35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35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35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666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Природе надо, чтоб её </a:t>
            </a:r>
            <a:r>
              <a:rPr lang="ru-RU" b="1">
                <a:solidFill>
                  <a:srgbClr val="00B050"/>
                </a:solidFill>
              </a:rPr>
              <a:t>любили</a:t>
            </a:r>
            <a:r>
              <a:rPr lang="ru-RU" b="1" smtClean="0">
                <a:solidFill>
                  <a:srgbClr val="00B050"/>
                </a:solidFill>
              </a:rPr>
              <a:t>.</a:t>
            </a:r>
          </a:p>
          <a:p>
            <a:pPr algn="r"/>
            <a:r>
              <a:rPr lang="ru-RU" b="1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Ей это надо так же, как и нам</a:t>
            </a:r>
            <a:r>
              <a:rPr lang="ru-RU" b="1">
                <a:solidFill>
                  <a:srgbClr val="00B050"/>
                </a:solidFill>
              </a:rPr>
              <a:t>. </a:t>
            </a:r>
            <a:r>
              <a:rPr lang="ru-RU" b="1" smtClean="0">
                <a:solidFill>
                  <a:srgbClr val="00B050"/>
                </a:solidFill>
              </a:rPr>
              <a:t>      (</a:t>
            </a:r>
            <a:r>
              <a:rPr lang="ru-RU" b="1" dirty="0">
                <a:solidFill>
                  <a:srgbClr val="00B050"/>
                </a:solidFill>
              </a:rPr>
              <a:t>Евгений Евтушенко)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1398490"/>
            <a:ext cx="5112568" cy="3408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67744" y="6093296"/>
            <a:ext cx="29674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8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123" y="966399"/>
            <a:ext cx="7886700" cy="15139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                  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" y="203318"/>
            <a:ext cx="2285624" cy="28554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3" y="3278105"/>
            <a:ext cx="2407861" cy="3210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58" y="245849"/>
            <a:ext cx="2393621" cy="2999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12" y="3278334"/>
            <a:ext cx="2403367" cy="32044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9360" y="1077650"/>
            <a:ext cx="438356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2588" y="1117528"/>
            <a:ext cx="2793544" cy="251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Если каждый человек на кусочке своей земли сделал бы все, что он может, как прекрасна была бы земля наша. </a:t>
            </a:r>
            <a:endParaRPr lang="ru-RU" b="1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(</a:t>
            </a: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Антон Чехов)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2692" y="4017490"/>
            <a:ext cx="3855308" cy="31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ru-RU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789040"/>
            <a:ext cx="3372199" cy="2704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проблема экологического воспитания дошкольников приобретает особую остроту и актуальность</a:t>
            </a:r>
            <a:r>
              <a:rPr lang="ru-RU" sz="1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  <a:endParaRPr lang="ru-RU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00" y="476672"/>
            <a:ext cx="6182177" cy="1576612"/>
          </a:xfrm>
        </p:spPr>
        <p:txBody>
          <a:bodyPr>
            <a:normAutofit fontScale="90000"/>
          </a:bodyPr>
          <a:lstStyle/>
          <a:p>
            <a:r>
              <a:rPr lang="ru-RU" sz="2100" dirty="0"/>
              <a:t>  </a:t>
            </a:r>
            <a:r>
              <a:rPr lang="ru-RU" sz="2100" b="1" dirty="0">
                <a:solidFill>
                  <a:srgbClr val="002060"/>
                </a:solidFill>
              </a:rPr>
              <a:t>Цель</a:t>
            </a:r>
            <a:r>
              <a:rPr lang="ru-RU" sz="2100" dirty="0">
                <a:solidFill>
                  <a:srgbClr val="002060"/>
                </a:solidFill>
              </a:rPr>
              <a:t>: </a:t>
            </a:r>
            <a:r>
              <a:rPr lang="ru-RU" sz="2100" dirty="0">
                <a:solidFill>
                  <a:srgbClr val="00B050"/>
                </a:solidFill>
                <a:latin typeface="+mn-lt"/>
              </a:rPr>
              <a:t>Создание  условий  для знакомства детей с разнообразием цветов, их строением, условиями, необходимыми для их роста, и влиянием на эмоциональное состояние человека.</a:t>
            </a:r>
            <a:br>
              <a:rPr lang="ru-RU" sz="2100" dirty="0">
                <a:solidFill>
                  <a:srgbClr val="00B050"/>
                </a:solidFill>
                <a:latin typeface="+mn-lt"/>
              </a:rPr>
            </a:br>
            <a:r>
              <a:rPr lang="ru-RU" sz="2100" dirty="0"/>
              <a:t>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3" y="3147811"/>
            <a:ext cx="2037652" cy="2716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65" y="2432736"/>
            <a:ext cx="2037653" cy="2716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59" y="1890390"/>
            <a:ext cx="2126907" cy="2752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59" y="2777109"/>
            <a:ext cx="2064351" cy="27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7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832889" y="1422571"/>
            <a:ext cx="37070" cy="203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" y="4142480"/>
            <a:ext cx="1833392" cy="25606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71" y="3933056"/>
            <a:ext cx="1943032" cy="2545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07" y="3212976"/>
            <a:ext cx="1947144" cy="2596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36" y="3564653"/>
            <a:ext cx="1939238" cy="25856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7128792" cy="346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проекта: 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изменить уже сложившуюся среду территории детского сада, создать индивидуальный и стильный облик дошкольного учреждения, соответствующий общим законам организации пространства под открытым небом, интересный детям и родителям, позволяющий более интересно организовать свободную деятельность детей на природе.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8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383" y="1098208"/>
            <a:ext cx="176084" cy="671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3" y="1001667"/>
            <a:ext cx="1580702" cy="21076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3281589"/>
            <a:ext cx="2448272" cy="3264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85" y="1001667"/>
            <a:ext cx="1562703" cy="20836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510" y="1340768"/>
            <a:ext cx="4970957" cy="31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3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54" y="260648"/>
            <a:ext cx="5929907" cy="607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и уточнение представлений детей о цветущих растениях и их разнообразии;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понятия: комнатные, садовые, луговые, лекарственные растения.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условиями выращивания цветов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Научить сажать рассаду цветов,  ухаживать за ними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бережное отношение к растениям, развивать желание ухаживать за ними.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и уточнение представлений детей о цветущих растениях и их </a:t>
            </a:r>
            <a:r>
              <a:rPr lang="ru-RU" sz="14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разнообразии.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понятия: комнатные, садовые, луговые, лекарственные растения.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бережное отношение к растениям, развивать желание ухаживать за ними.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прекрасному, красоте окружающего мира.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закреплять умение отражать полученные впечатления в рисунках, творческих работах.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Вовлечь родителей в проектную деятельность, в оформлении клумб и вазонов на участке детского сада.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3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3415099"/>
            <a:ext cx="336722" cy="926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9" y="4178592"/>
            <a:ext cx="2354216" cy="2401379"/>
          </a:xfrm>
        </p:spPr>
      </p:pic>
      <p:sp>
        <p:nvSpPr>
          <p:cNvPr id="5" name="Прямоугольник 4"/>
          <p:cNvSpPr/>
          <p:nvPr/>
        </p:nvSpPr>
        <p:spPr>
          <a:xfrm>
            <a:off x="4037570" y="950297"/>
            <a:ext cx="4572000" cy="314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>
              <a:lnSpc>
                <a:spcPct val="107000"/>
              </a:lnSpc>
              <a:spcAft>
                <a:spcPts val="600"/>
              </a:spcAft>
            </a:pP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62" y="4164012"/>
            <a:ext cx="2341608" cy="2401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66" y="548680"/>
            <a:ext cx="3289550" cy="45944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724" y="260648"/>
            <a:ext cx="5044646" cy="3645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и методической </a:t>
            </a:r>
            <a:r>
              <a:rPr lang="ru-RU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Подбор иллюстраций, предметных картинок на тему «Цветы</a:t>
            </a:r>
            <a:r>
              <a:rPr lang="ru-RU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дидактических, пальчиковых, подвижных игр для реализации проекта </a:t>
            </a:r>
            <a:endParaRPr lang="ru-RU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ru-RU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планированию совместной деятельности, приобретение с их помощью необходимого оборудования (контейнеры, земля, семена, рассада)</a:t>
            </a:r>
            <a:endParaRPr lang="ru-RU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7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9704" y="1131094"/>
            <a:ext cx="176084" cy="4119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2" y="3277191"/>
            <a:ext cx="2383286" cy="317771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20" y="3281218"/>
            <a:ext cx="2383286" cy="3177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78" y="3277190"/>
            <a:ext cx="2383286" cy="31777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6703" y="1102073"/>
            <a:ext cx="4572000" cy="913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2656"/>
            <a:ext cx="7416824" cy="308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  <a:r>
              <a:rPr lang="ru-RU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основном этапе была организована работа по разработке модели проектной деятельности по 5-ти образовательным областям.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Заключительный этап.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 Пересадка рассады в клумбы, уход за цветами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 Рассматривание цветов, наблюдение за насекомыми возле клумб. 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 Формирование букетов для группы, фотографирование около клумб.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4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269" y="634828"/>
            <a:ext cx="101944" cy="3521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7" y="3517968"/>
            <a:ext cx="2368513" cy="31580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7" y="260649"/>
            <a:ext cx="2368513" cy="31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215305"/>
            <a:ext cx="5544616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проектной деятельности: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b="1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представлений о растениях. 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b="1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первоначальных навыков экологически грамотного отношения к растительному миру. 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Ответственное отношение к окружающей среде (от этого зависит твое здоровье). 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в творческую деятельность. 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к природе. 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навыков, навыков взаимодействия и </a:t>
            </a:r>
            <a:r>
              <a:rPr lang="ru-RU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сотрудничества.</a:t>
            </a:r>
            <a:endParaRPr lang="ru-RU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8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5341" y="857251"/>
            <a:ext cx="574589" cy="342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H="1">
            <a:off x="9432840" y="3303888"/>
            <a:ext cx="242501" cy="3429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35" y="1280469"/>
            <a:ext cx="2859045" cy="38120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642" y="404664"/>
            <a:ext cx="5282513" cy="57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35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 на будущее</a:t>
            </a:r>
            <a:endParaRPr lang="ru-RU" sz="135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75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перспективах на будущее, мы наметили  - создание экологической тропы, летнего театра. Старт дан и начало положено. В дальнейшем требуется воплощение идей в жизнь совместными усилиями педагогов и родителей. Немаловажным условием реализации проекта будет и поддержка общественности и учредителя.</a:t>
            </a:r>
            <a:endParaRPr lang="ru-RU" sz="14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B050"/>
                </a:solidFill>
                <a:ea typeface="Times New Roman" panose="02020603050405020304" pitchFamily="18" charset="0"/>
              </a:rPr>
              <a:t>Таким образом, проект благоустройства помогает решить задачи эстетического, умственного, нравственного и физического воспитания детей через знакомство с окружающим растительным миром; создать комфортные условия для прогулок детей. А также позволяет осуществить активизацию творческого потенциала педагогического коллектива, родителей по созданию благоприятных условий для пребывания детей в дошкольных учреждениях, по формированию гражданской позиции воспитанников и обеспечения эстетики при благоустройстве территории ДОУ. В итоге, соблюдая все этапы и принципы, проект позволяет реализовать поставленную нами цель: создать благоприятные условия через благоустройство территории для познавательной, творческой, двигательной активности детей во время пребывания на воздухе на участках детского сада в теплое время года и оздоровительной </a:t>
            </a:r>
            <a:r>
              <a:rPr lang="ru-RU" sz="14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работы.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57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665</TotalTime>
  <Words>394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Проект  «Украсим Землю цветами»</vt:lpstr>
      <vt:lpstr>                                 </vt:lpstr>
      <vt:lpstr>  Цель: Создание  условий  для знакомства детей с разнообразием цветов, их строением, условиями, необходимыми для их роста, и влиянием на эмоциональное состояние человека.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Викторовна</dc:creator>
  <cp:lastModifiedBy>Давыдова</cp:lastModifiedBy>
  <cp:revision>47</cp:revision>
  <dcterms:created xsi:type="dcterms:W3CDTF">2019-01-13T10:10:51Z</dcterms:created>
  <dcterms:modified xsi:type="dcterms:W3CDTF">2021-12-14T15:32:26Z</dcterms:modified>
</cp:coreProperties>
</file>