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4"/>
    <p:sldMasterId id="2147483752" r:id="rId5"/>
    <p:sldMasterId id="2147483695" r:id="rId6"/>
    <p:sldMasterId id="2147483674" r:id="rId7"/>
    <p:sldMasterId id="2147483742" r:id="rId8"/>
  </p:sldMasterIdLst>
  <p:notesMasterIdLst>
    <p:notesMasterId r:id="rId10"/>
  </p:notesMasterIdLst>
  <p:handoutMasterIdLst>
    <p:handoutMasterId r:id="rId11"/>
  </p:handoutMasterIdLst>
  <p:sldIdLst>
    <p:sldId id="31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5B592"/>
    <a:srgbClr val="4A66AC"/>
    <a:srgbClr val="FFFFFF"/>
    <a:srgbClr val="00AFEE"/>
    <a:srgbClr val="3FBEC1"/>
    <a:srgbClr val="D9F2F3"/>
    <a:srgbClr val="98DDDE"/>
    <a:srgbClr val="2F559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64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7D8615C-69D9-4E11-BDA6-BB3EA02B9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F2A87B-7EA7-494F-A3E2-B75E063895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EDE57B-5EAB-4BAB-8D6D-7AF5D6FF9213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DD9B3A-915C-49FA-8D41-9EC44045FF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0A62AFE-6C93-4339-AF24-5AAD08465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151BB00-8D44-40E5-81E9-F57502F0E5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19E1A7-7588-4C9D-829D-68FCB3234BC6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AF8D86-CD20-4521-BFD8-05F11112672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4941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AF8D86-CD20-4521-BFD8-05F1111267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55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1_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 1">
            <a:extLst>
              <a:ext uri="{FF2B5EF4-FFF2-40B4-BE49-F238E27FC236}">
                <a16:creationId xmlns:a16="http://schemas.microsoft.com/office/drawing/2014/main" id="{CFC754D4-3D1E-4368-ACDB-3E300D54F70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10703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id="{76EA025C-AC57-45D0-9E5A-FA7FFBB5AD0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10703" y="481721"/>
            <a:ext cx="4754880" cy="62845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2" name="Текст 3">
            <a:extLst>
              <a:ext uri="{FF2B5EF4-FFF2-40B4-BE49-F238E27FC236}">
                <a16:creationId xmlns:a16="http://schemas.microsoft.com/office/drawing/2014/main" id="{6054B60F-417B-442E-9FD1-CF6E69E2A757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210703" y="1201964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9" name="Текст 4">
            <a:extLst>
              <a:ext uri="{FF2B5EF4-FFF2-40B4-BE49-F238E27FC236}">
                <a16:creationId xmlns:a16="http://schemas.microsoft.com/office/drawing/2014/main" id="{8EBE4D2C-8CBE-42F0-9967-FB82EEAD3A04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10703" y="1486493"/>
            <a:ext cx="4754880" cy="224155"/>
          </a:xfrm>
          <a:prstGeom prst="rect">
            <a:avLst/>
          </a:prstGeo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9EFDF4F2-EF7A-4938-84D7-4E59C0F53D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10702" y="1723519"/>
            <a:ext cx="4754879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11" name="Текст 6">
            <a:extLst>
              <a:ext uri="{FF2B5EF4-FFF2-40B4-BE49-F238E27FC236}">
                <a16:creationId xmlns:a16="http://schemas.microsoft.com/office/drawing/2014/main" id="{B3CE557F-F998-484A-82CD-0F0F1654DD0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210703" y="3181294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892FA9D2-EAB7-4EA1-A307-604D8612F9A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11019" y="342978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13" name="Текст 8">
            <a:extLst>
              <a:ext uri="{FF2B5EF4-FFF2-40B4-BE49-F238E27FC236}">
                <a16:creationId xmlns:a16="http://schemas.microsoft.com/office/drawing/2014/main" id="{0F2338BD-9360-48A6-BDB3-46066DF2A535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2210703" y="4896300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595E0CD-91E3-43CA-81C8-34F9C4A5E8C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11019" y="514300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03" name="Текст 10">
            <a:extLst>
              <a:ext uri="{FF2B5EF4-FFF2-40B4-BE49-F238E27FC236}">
                <a16:creationId xmlns:a16="http://schemas.microsoft.com/office/drawing/2014/main" id="{6D84B281-7931-47B4-B332-A80CF72ADDA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211591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4" name="Рисунок 1" descr="Пустой заполнитель, вместо которого можно добавить изображение. Щелкните заполнитель и выберите изображение, которое необходимо добавить.">
            <a:extLst>
              <a:ext uri="{FF2B5EF4-FFF2-40B4-BE49-F238E27FC236}">
                <a16:creationId xmlns:a16="http://schemas.microsoft.com/office/drawing/2014/main" id="{061F4644-D19C-4CB6-8711-3A128D84C207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 rot="21411629">
            <a:off x="7343461" y="612682"/>
            <a:ext cx="1998558" cy="1607275"/>
          </a:xfrm>
          <a:prstGeom prst="rect">
            <a:avLst/>
          </a:prstGeom>
          <a:pattFill prst="pct20">
            <a:fgClr>
              <a:schemeClr val="accent6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88900" dir="1740000" algn="tl" rotWithShape="0">
              <a:schemeClr val="tx2"/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2" name="Текст 11">
            <a:extLst>
              <a:ext uri="{FF2B5EF4-FFF2-40B4-BE49-F238E27FC236}">
                <a16:creationId xmlns:a16="http://schemas.microsoft.com/office/drawing/2014/main" id="{09B492E3-8B3D-4DFD-B943-2CB81DC160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 rot="598793">
            <a:off x="9964306" y="725500"/>
            <a:ext cx="1735909" cy="138163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38100" dir="2700000" algn="tl" rotWithShape="0">
              <a:schemeClr val="tx2"/>
            </a:outerShdw>
          </a:effectLst>
        </p:spPr>
        <p:txBody>
          <a:bodyPr rtlCol="0" anchor="ctr" anchorCtr="0">
            <a:noAutofit/>
          </a:bodyPr>
          <a:lstStyle>
            <a:lvl1pPr marL="228600" indent="-228600" algn="ctr" rtl="0">
              <a:buNone/>
              <a:defRPr sz="1200" i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6" name="Текст 12">
            <a:extLst>
              <a:ext uri="{FF2B5EF4-FFF2-40B4-BE49-F238E27FC236}">
                <a16:creationId xmlns:a16="http://schemas.microsoft.com/office/drawing/2014/main" id="{3F2B1384-753C-45F6-AA03-57CD0E56135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210217" y="2351155"/>
            <a:ext cx="2265049" cy="222828"/>
          </a:xfrm>
          <a:prstGeom prst="rect">
            <a:avLst/>
          </a:prstGeom>
          <a:noFill/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7" name="Текст 13">
            <a:extLst>
              <a:ext uri="{FF2B5EF4-FFF2-40B4-BE49-F238E27FC236}">
                <a16:creationId xmlns:a16="http://schemas.microsoft.com/office/drawing/2014/main" id="{9A9FD351-5D96-4489-B602-F80461A35C14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10217" y="2572528"/>
            <a:ext cx="2265049" cy="606385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23" name="Текст 14">
            <a:extLst>
              <a:ext uri="{FF2B5EF4-FFF2-40B4-BE49-F238E27FC236}">
                <a16:creationId xmlns:a16="http://schemas.microsoft.com/office/drawing/2014/main" id="{0F8F7E16-3C0D-4D46-BC03-80AA35E21F79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9698050" y="2351155"/>
            <a:ext cx="2268420" cy="222828"/>
          </a:xfrm>
          <a:prstGeom prst="rect">
            <a:avLst/>
          </a:prstGeom>
          <a:noFill/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24" name="Текст 15">
            <a:extLst>
              <a:ext uri="{FF2B5EF4-FFF2-40B4-BE49-F238E27FC236}">
                <a16:creationId xmlns:a16="http://schemas.microsoft.com/office/drawing/2014/main" id="{2821F0A7-46EF-46C2-94A7-4D069291DE85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698050" y="2572529"/>
            <a:ext cx="2268420" cy="60638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25" name="Текст 16">
            <a:extLst>
              <a:ext uri="{FF2B5EF4-FFF2-40B4-BE49-F238E27FC236}">
                <a16:creationId xmlns:a16="http://schemas.microsoft.com/office/drawing/2014/main" id="{AB17B59F-9D4E-4FB9-BE1C-BE9DE7E1454F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11591" y="3193588"/>
            <a:ext cx="4754880" cy="229903"/>
          </a:xfrm>
          <a:prstGeom prst="rect">
            <a:avLst/>
          </a:prstGeo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8" name="Текст 17">
            <a:extLst>
              <a:ext uri="{FF2B5EF4-FFF2-40B4-BE49-F238E27FC236}">
                <a16:creationId xmlns:a16="http://schemas.microsoft.com/office/drawing/2014/main" id="{69104A01-DE2E-4E42-A595-D97646C58022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211590" y="3438764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27" name="Текст 18">
            <a:extLst>
              <a:ext uri="{FF2B5EF4-FFF2-40B4-BE49-F238E27FC236}">
                <a16:creationId xmlns:a16="http://schemas.microsoft.com/office/drawing/2014/main" id="{55A7F5AB-4C31-4591-A7E2-D197C6C221E4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11591" y="4905109"/>
            <a:ext cx="4754880" cy="228600"/>
          </a:xfrm>
          <a:prstGeom prst="rect">
            <a:avLst/>
          </a:prstGeo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05" name="Текст 19">
            <a:extLst>
              <a:ext uri="{FF2B5EF4-FFF2-40B4-BE49-F238E27FC236}">
                <a16:creationId xmlns:a16="http://schemas.microsoft.com/office/drawing/2014/main" id="{403CC711-A187-4A4E-BE2D-858FCF3FFA3B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211590" y="5148982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57110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2_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4384" y="216540"/>
            <a:ext cx="4837176" cy="276909"/>
          </a:xfr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4384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44384" y="1213929"/>
            <a:ext cx="4837176" cy="276909"/>
          </a:xfr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44384" y="1507983"/>
            <a:ext cx="4837176" cy="224155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44384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0"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44384" y="3212309"/>
            <a:ext cx="4837176" cy="228600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044384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0"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44384" y="4927027"/>
            <a:ext cx="4837176" cy="228600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9" name="Текст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44384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0"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0"/>
            <a:r>
              <a:rPr lang="ru-RU" noProof="0" dirty="0"/>
              <a:t>Добавьте текст</a:t>
            </a:r>
          </a:p>
          <a:p>
            <a:pPr lvl="5" rtl="0"/>
            <a:endParaRPr lang="ru-RU" noProof="0" dirty="0"/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5236" y="217289"/>
            <a:ext cx="4837176" cy="276909"/>
          </a:xfr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5" name="Рисунок 3" descr="Пустой заполнитель, вместо которого можно добавить изображение. Щелкните заполнитель и выберите изображение, которое необходимо добавить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68016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4520" y="950227"/>
            <a:ext cx="1204913" cy="960438"/>
          </a:xfrm>
          <a:ln w="1905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4566" y="2360105"/>
            <a:ext cx="2294056" cy="222828"/>
          </a:xfrm>
          <a:noFill/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4566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54366" y="2360105"/>
            <a:ext cx="2294056" cy="222828"/>
          </a:xfrm>
          <a:noFill/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54366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15236" y="3215944"/>
            <a:ext cx="4837176" cy="222828"/>
          </a:xfr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15236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dirty="0"/>
            </a:lvl1pPr>
          </a:lstStyle>
          <a:p>
            <a:pPr marL="171450" lvl="0" indent="-171450" rtl="0"/>
            <a:r>
              <a:rPr lang="ru-RU" noProof="0" dirty="0"/>
              <a:t>Добавьте текст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15236" y="4927776"/>
            <a:ext cx="4837176" cy="228600"/>
          </a:xfrm>
          <a:ln w="19050"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5236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93633" y="543415"/>
            <a:ext cx="1812368" cy="1780469"/>
            <a:chOff x="9848373" y="452701"/>
            <a:chExt cx="1812368" cy="178046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7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3_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">
            <a:extLst>
              <a:ext uri="{FF2B5EF4-FFF2-40B4-BE49-F238E27FC236}">
                <a16:creationId xmlns:a16="http://schemas.microsoft.com/office/drawing/2014/main" id="{5532BFDB-ABDF-4394-884E-EBE4D4C34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5257" y="224367"/>
            <a:ext cx="4837176" cy="276909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7AD91A4-A716-49F5-95E0-40D215FA6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5257" y="494198"/>
            <a:ext cx="4837176" cy="628454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B0B6C23F-FC87-4CD5-BFEA-832B537131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45257" y="1221756"/>
            <a:ext cx="4837176" cy="276909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2DFEA701-6A12-4F70-A3D0-3E1031383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45257" y="1491350"/>
            <a:ext cx="4837176" cy="224155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 i="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:a16="http://schemas.microsoft.com/office/drawing/2014/main" id="{0F0BE17A-58E9-4575-B60D-0E9CDD4D37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45257" y="1750962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F30AC7A2-80E6-41B6-9FCA-EE72D87C7C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45257" y="3212473"/>
            <a:ext cx="4837176" cy="21722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F285D95A-F773-44B8-A69E-9D575B52EB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5257" y="3454761"/>
            <a:ext cx="4837176" cy="1453677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317F5408-C39E-4384-870C-C499531380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45257" y="4942185"/>
            <a:ext cx="4837176" cy="22184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id="{8015656C-8C47-459F-A31C-AF0799A6C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45257" y="5168838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02FDB862-52CA-4E65-BD88-F9B66C327F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24566" y="224604"/>
            <a:ext cx="4837176" cy="276909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7" name="Рисунок 3" descr="Пустой заполнитель, вместо которого можно добавить изображение. Щелкните заполнитель и выберите изображение, которое необходимо добавить.">
            <a:extLst>
              <a:ext uri="{FF2B5EF4-FFF2-40B4-BE49-F238E27FC236}">
                <a16:creationId xmlns:a16="http://schemas.microsoft.com/office/drawing/2014/main" id="{555E6B68-1D70-4122-9C5F-402D9EE731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32571" y="581589"/>
            <a:ext cx="1995588" cy="16072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81" name="Текст 80">
            <a:extLst>
              <a:ext uri="{FF2B5EF4-FFF2-40B4-BE49-F238E27FC236}">
                <a16:creationId xmlns:a16="http://schemas.microsoft.com/office/drawing/2014/main" id="{016282CD-1EA2-4CC3-A1B0-37BB96F43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79998" y="905478"/>
            <a:ext cx="1204913" cy="96043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9E3DD696-CF57-4071-9033-8AAA87B76D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4566" y="2393326"/>
            <a:ext cx="2310449" cy="22282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950CAEA6-24EC-4C29-AEAC-4898457047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4566" y="2614700"/>
            <a:ext cx="2310449" cy="588908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96" name="Текст 13">
            <a:extLst>
              <a:ext uri="{FF2B5EF4-FFF2-40B4-BE49-F238E27FC236}">
                <a16:creationId xmlns:a16="http://schemas.microsoft.com/office/drawing/2014/main" id="{D6CCB8BD-84B9-4486-BEC1-00AEF6975E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51293" y="2391872"/>
            <a:ext cx="2310449" cy="222828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97" name="Текст 14">
            <a:extLst>
              <a:ext uri="{FF2B5EF4-FFF2-40B4-BE49-F238E27FC236}">
                <a16:creationId xmlns:a16="http://schemas.microsoft.com/office/drawing/2014/main" id="{BD703F95-D864-41F2-B35B-B72D3C5DEE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51293" y="2613245"/>
            <a:ext cx="2310449" cy="592362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99" name="Текст 15">
            <a:extLst>
              <a:ext uri="{FF2B5EF4-FFF2-40B4-BE49-F238E27FC236}">
                <a16:creationId xmlns:a16="http://schemas.microsoft.com/office/drawing/2014/main" id="{425D3047-5E45-49CE-8387-753D08C22CE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24566" y="3188331"/>
            <a:ext cx="4837176" cy="253915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2" name="Текст 16">
            <a:extLst>
              <a:ext uri="{FF2B5EF4-FFF2-40B4-BE49-F238E27FC236}">
                <a16:creationId xmlns:a16="http://schemas.microsoft.com/office/drawing/2014/main" id="{41D28763-318E-4CDD-836B-D73B10C694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24566" y="3454542"/>
            <a:ext cx="4837176" cy="1453896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01" name="Текст 17">
            <a:extLst>
              <a:ext uri="{FF2B5EF4-FFF2-40B4-BE49-F238E27FC236}">
                <a16:creationId xmlns:a16="http://schemas.microsoft.com/office/drawing/2014/main" id="{8001F129-751E-4D32-83BE-0958A4BACB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24566" y="4911354"/>
            <a:ext cx="4837176" cy="276909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DF1FC56E-C3C0-48D4-895A-42158BB442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24566" y="5184970"/>
            <a:ext cx="4837176" cy="1453896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D2C7CD9-79F5-4F3C-ACBE-BFC672A8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5257" y="493961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17FB137-F745-433A-BD60-111975B4A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5257" y="1482628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6C98BE6-5E9A-4099-9BD8-01EF5DDB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24566" y="494198"/>
            <a:ext cx="48436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B852EE3-4CEB-4DD4-A64F-EF0A1DA3E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24566" y="3449560"/>
            <a:ext cx="480974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16DFF1F5-5600-4BA6-8C4A-692EBFA5B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24566" y="5179629"/>
            <a:ext cx="4843654" cy="128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6392B9-A60B-4E03-ADF3-DFD33910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56994" y="588139"/>
            <a:ext cx="1670418" cy="1580563"/>
            <a:chOff x="10122802" y="632660"/>
            <a:chExt cx="1841774" cy="1742701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799475F-50CD-48D2-9F0D-25A709F4F822}"/>
                </a:ext>
              </a:extLst>
            </p:cNvPr>
            <p:cNvSpPr/>
            <p:nvPr userDrawn="1"/>
          </p:nvSpPr>
          <p:spPr>
            <a:xfrm>
              <a:off x="10122802" y="632660"/>
              <a:ext cx="1659394" cy="1659394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i="1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8580DE62-1894-43B6-A619-E0885DE6D307}"/>
                </a:ext>
              </a:extLst>
            </p:cNvPr>
            <p:cNvSpPr/>
            <p:nvPr userDrawn="1"/>
          </p:nvSpPr>
          <p:spPr>
            <a:xfrm>
              <a:off x="10138927" y="636494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i="1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B0FD7FF3-9383-46B0-8EC7-3E618FB13C56}"/>
                </a:ext>
              </a:extLst>
            </p:cNvPr>
            <p:cNvSpPr/>
            <p:nvPr userDrawn="1"/>
          </p:nvSpPr>
          <p:spPr>
            <a:xfrm>
              <a:off x="10225709" y="636165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i="1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7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4_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3F3C5007-110B-465A-A700-D977D746A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568" y="460407"/>
            <a:ext cx="5068420" cy="276909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78F39DDA-68D6-444B-8115-525B6CF968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568" y="730237"/>
            <a:ext cx="5068420" cy="860619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D7BA90AE-EB62-4792-B9B1-9019DC9CA3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1568" y="1626296"/>
            <a:ext cx="5068420" cy="276909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FD011179-7941-4B28-9E1C-8B05166276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1568" y="1895890"/>
            <a:ext cx="5068420" cy="224155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 i="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10AA88B2-9207-453B-9BF3-07FF7E84C9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1568" y="2133069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FADD83D4-DF65-426E-8138-54B6CB5102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1568" y="3453743"/>
            <a:ext cx="5068420" cy="21722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7A1026F6-F6DA-453C-9022-D2A197514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568" y="3670971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B005AB2-A624-49DA-A8E9-7C12B238F8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1568" y="4992216"/>
            <a:ext cx="5068420" cy="22184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9" name="Текст 9">
            <a:extLst>
              <a:ext uri="{FF2B5EF4-FFF2-40B4-BE49-F238E27FC236}">
                <a16:creationId xmlns:a16="http://schemas.microsoft.com/office/drawing/2014/main" id="{5F288245-0221-4CCB-98A1-CA34045F46B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1568" y="5208873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397E9532-07DC-4912-955B-1B517919A7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8046" y="452132"/>
            <a:ext cx="5065776" cy="276909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5" name="Рисунок 3" descr="Пустой заполнитель, вместо которого можно добавить изображение. Щелкните заполнитель и выберите изображение, которое необходимо добавить.">
            <a:extLst>
              <a:ext uri="{FF2B5EF4-FFF2-40B4-BE49-F238E27FC236}">
                <a16:creationId xmlns:a16="http://schemas.microsoft.com/office/drawing/2014/main" id="{B8C0C537-B6C4-4D0D-9F7F-DB0C64FD3E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84891" y="1131140"/>
            <a:ext cx="1841256" cy="185919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E8FED0F7-DB0F-4BAC-875E-FC8C88D35E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74747" y="944086"/>
            <a:ext cx="2432304" cy="2233299"/>
          </a:xfrm>
          <a:ln w="9525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6" name="Текст 12">
            <a:extLst>
              <a:ext uri="{FF2B5EF4-FFF2-40B4-BE49-F238E27FC236}">
                <a16:creationId xmlns:a16="http://schemas.microsoft.com/office/drawing/2014/main" id="{17F0A13C-85B0-4280-ACD6-D60B5F2B19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18046" y="3393256"/>
            <a:ext cx="2402907" cy="274320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FFE0EE75-D0E4-46F1-9290-C362F2C241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8046" y="3667576"/>
            <a:ext cx="2402907" cy="2738104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45" name="Текст 14">
            <a:extLst>
              <a:ext uri="{FF2B5EF4-FFF2-40B4-BE49-F238E27FC236}">
                <a16:creationId xmlns:a16="http://schemas.microsoft.com/office/drawing/2014/main" id="{336207F6-A73B-4CB3-88F4-4CE08046E9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3215" y="3394062"/>
            <a:ext cx="2404872" cy="276909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44" name="Текст 15">
            <a:extLst>
              <a:ext uri="{FF2B5EF4-FFF2-40B4-BE49-F238E27FC236}">
                <a16:creationId xmlns:a16="http://schemas.microsoft.com/office/drawing/2014/main" id="{4BAE244A-98A4-471A-82F3-B5E19624ACC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63215" y="3670971"/>
            <a:ext cx="2404872" cy="1188720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8" name="Текст 16">
            <a:extLst>
              <a:ext uri="{FF2B5EF4-FFF2-40B4-BE49-F238E27FC236}">
                <a16:creationId xmlns:a16="http://schemas.microsoft.com/office/drawing/2014/main" id="{3D328CA3-647F-4019-9B1A-07D3237683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63215" y="4931964"/>
            <a:ext cx="2404872" cy="276909"/>
          </a:xfrm>
        </p:spPr>
        <p:txBody>
          <a:bodyPr rtlCol="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8504B98B-017C-4F77-9282-4167548597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3215" y="5208873"/>
            <a:ext cx="2404872" cy="1196807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71950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5_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1">
            <a:extLst>
              <a:ext uri="{FF2B5EF4-FFF2-40B4-BE49-F238E27FC236}">
                <a16:creationId xmlns:a16="http://schemas.microsoft.com/office/drawing/2014/main" id="{8D7801F5-8B89-4447-884C-5A1DA0299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4416" y="463536"/>
            <a:ext cx="8057338" cy="276909"/>
          </a:xfrm>
          <a:noFill/>
          <a:ln w="19050">
            <a:noFill/>
          </a:ln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541733D4-A3B2-4FA6-A5E5-0AA97A938B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4416" y="740682"/>
            <a:ext cx="8057338" cy="40705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4399BC38-EC90-428E-8B56-344991662F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4416" y="1222800"/>
            <a:ext cx="3867801" cy="276909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4137AB33-FA7E-43B0-98AD-535F1E110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4416" y="1507329"/>
            <a:ext cx="3867801" cy="224155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34F8E04C-F3EE-46EE-A00F-BADA02FE57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04416" y="174784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D39442E-EEB2-486A-A128-F65F138D25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04416" y="3134140"/>
            <a:ext cx="3867801" cy="228600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BA821269-F8B3-4DDA-8504-6D42ECA960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4416" y="338733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808B8F2-A9AE-4B4B-9425-E3B3D9E428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04416" y="4771343"/>
            <a:ext cx="3867801" cy="228600"/>
          </a:xfrm>
          <a:noFill/>
          <a:ln w="19050">
            <a:noFill/>
          </a:ln>
        </p:spPr>
        <p:txBody>
          <a:bodyPr rtlCol="0"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id="{C813BF74-298D-43D9-B041-6B198F5870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4416" y="5019112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40970CAF-79EE-4796-99E5-EAA32CF597E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57630" y="1219973"/>
            <a:ext cx="3895071" cy="276909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3600BD83-D1A7-40AA-AD9D-AB5FE5C3B3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7630" y="1500581"/>
            <a:ext cx="3895071" cy="155903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1DDDE59D-4FA4-4943-9374-5BF7489FC4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7631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84BA1F99-A8F2-484C-B541-64AD3E34CFA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7631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6C09A16A-5FA7-4909-8511-7A6B7ECFDF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50529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0B418479-1DA8-4C9E-8E89-3BF5F4935E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50529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A7E75AC3-9560-4C2E-92A2-CD5456BD217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757631" y="4771343"/>
            <a:ext cx="3895071" cy="228600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C38AE6DB-FABB-4837-A28C-5BC2369A2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7631" y="5018604"/>
            <a:ext cx="3895070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 rtl="0"/>
            <a:r>
              <a:rPr lang="ru-RU" noProof="0" dirty="0"/>
              <a:t>Добавьте текст</a:t>
            </a:r>
          </a:p>
        </p:txBody>
      </p:sp>
      <p:sp>
        <p:nvSpPr>
          <p:cNvPr id="36" name="Рисунок 3" descr="Пустой заполнитель, вместо которого можно добавить изображение. Щелкните заполнитель и выберите изображение, которое необходимо добавить.">
            <a:extLst>
              <a:ext uri="{FF2B5EF4-FFF2-40B4-BE49-F238E27FC236}">
                <a16:creationId xmlns:a16="http://schemas.microsoft.com/office/drawing/2014/main" id="{A0FFAE32-CF31-4877-B04C-1740FE802D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25352" y="2330502"/>
            <a:ext cx="1995588" cy="16072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55" name="Текст 18">
            <a:extLst>
              <a:ext uri="{FF2B5EF4-FFF2-40B4-BE49-F238E27FC236}">
                <a16:creationId xmlns:a16="http://schemas.microsoft.com/office/drawing/2014/main" id="{9C5C4025-4864-477A-BC41-0B913DF9F2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9076" y="4294744"/>
            <a:ext cx="2248140" cy="177486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 dirty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4420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8736D40-B94A-40DE-B5CF-335C79387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594" y="-2803"/>
            <a:ext cx="12200262" cy="6860803"/>
            <a:chOff x="-13594" y="-2803"/>
            <a:chExt cx="12200262" cy="6860803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23FDFF9C-050C-4751-9BC0-E6268FB43FB7}"/>
                </a:ext>
              </a:extLst>
            </p:cNvPr>
            <p:cNvSpPr/>
            <p:nvPr userDrawn="1"/>
          </p:nvSpPr>
          <p:spPr>
            <a:xfrm>
              <a:off x="-13592" y="-2803"/>
              <a:ext cx="12200260" cy="68608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89" name="Рисунок 88" descr="Логотип крупным планом&#10;&#10;Автоматически созданное описание">
              <a:extLst>
                <a:ext uri="{FF2B5EF4-FFF2-40B4-BE49-F238E27FC236}">
                  <a16:creationId xmlns:a16="http://schemas.microsoft.com/office/drawing/2014/main" id="{6F6BCFF2-7B77-44AB-AC22-7EAC950C3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594" y="0"/>
              <a:ext cx="12190476" cy="6857143"/>
            </a:xfrm>
            <a:prstGeom prst="rect">
              <a:avLst/>
            </a:prstGeom>
          </p:spPr>
        </p:pic>
      </p:grpSp>
      <p:grpSp>
        <p:nvGrpSpPr>
          <p:cNvPr id="8" name="Группа 7" descr="Пузырек с репликой">
            <a:extLst>
              <a:ext uri="{FF2B5EF4-FFF2-40B4-BE49-F238E27FC236}">
                <a16:creationId xmlns:a16="http://schemas.microsoft.com/office/drawing/2014/main" id="{C3C2F7DF-303C-4383-9ADD-1315E2A0ABA0}"/>
              </a:ext>
            </a:extLst>
          </p:cNvPr>
          <p:cNvGrpSpPr/>
          <p:nvPr userDrawn="1"/>
        </p:nvGrpSpPr>
        <p:grpSpPr>
          <a:xfrm>
            <a:off x="-60829" y="1280768"/>
            <a:ext cx="2129708" cy="2550603"/>
            <a:chOff x="-60829" y="1280768"/>
            <a:chExt cx="2129708" cy="2550603"/>
          </a:xfrm>
        </p:grpSpPr>
        <p:sp>
          <p:nvSpPr>
            <p:cNvPr id="90" name="Параллелограмм 3">
              <a:extLst>
                <a:ext uri="{FF2B5EF4-FFF2-40B4-BE49-F238E27FC236}">
                  <a16:creationId xmlns:a16="http://schemas.microsoft.com/office/drawing/2014/main" id="{5F7F5DB8-8697-4632-A81B-EFA8EB43E71F}"/>
                </a:ext>
              </a:extLst>
            </p:cNvPr>
            <p:cNvSpPr/>
            <p:nvPr userDrawn="1"/>
          </p:nvSpPr>
          <p:spPr>
            <a:xfrm rot="5400000">
              <a:off x="-265487" y="1497006"/>
              <a:ext cx="2539023" cy="2129708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7" name="Параллелограмм 3">
              <a:extLst>
                <a:ext uri="{FF2B5EF4-FFF2-40B4-BE49-F238E27FC236}">
                  <a16:creationId xmlns:a16="http://schemas.microsoft.com/office/drawing/2014/main" id="{B32FB298-C818-4F22-8FCD-26F7B52B7979}"/>
                </a:ext>
              </a:extLst>
            </p:cNvPr>
            <p:cNvSpPr/>
            <p:nvPr userDrawn="1"/>
          </p:nvSpPr>
          <p:spPr>
            <a:xfrm rot="5400000">
              <a:off x="-257481" y="1482209"/>
              <a:ext cx="2499115" cy="209623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  <a:effectLst>
              <a:outerShdw blurRad="50800" dist="38100" algn="l" rotWithShape="0">
                <a:schemeClr val="accent4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8" name="Пузырек с репликой: Овал 147">
              <a:extLst>
                <a:ext uri="{FF2B5EF4-FFF2-40B4-BE49-F238E27FC236}">
                  <a16:creationId xmlns:a16="http://schemas.microsoft.com/office/drawing/2014/main" id="{F955B469-2BF0-4379-967D-95E6506A499C}"/>
                </a:ext>
              </a:extLst>
            </p:cNvPr>
            <p:cNvSpPr/>
            <p:nvPr userDrawn="1"/>
          </p:nvSpPr>
          <p:spPr>
            <a:xfrm rot="1326201">
              <a:off x="194224" y="1921433"/>
              <a:ext cx="1637787" cy="1170804"/>
            </a:xfrm>
            <a:prstGeom prst="wedgeEllipseCallou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</a:ln>
            <a:effectLst>
              <a:outerShdw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4000" noProof="0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2" name="Группа 91" descr="Изображение мишени и стрелы">
            <a:extLst>
              <a:ext uri="{FF2B5EF4-FFF2-40B4-BE49-F238E27FC236}">
                <a16:creationId xmlns:a16="http://schemas.microsoft.com/office/drawing/2014/main" id="{31C16D97-6CC9-4157-BF05-DB70E04A410E}"/>
              </a:ext>
            </a:extLst>
          </p:cNvPr>
          <p:cNvGrpSpPr/>
          <p:nvPr userDrawn="1"/>
        </p:nvGrpSpPr>
        <p:grpSpPr>
          <a:xfrm>
            <a:off x="2901" y="3442182"/>
            <a:ext cx="1910273" cy="1475642"/>
            <a:chOff x="12426" y="3442182"/>
            <a:chExt cx="1910273" cy="1475642"/>
          </a:xfrm>
        </p:grpSpPr>
        <p:sp>
          <p:nvSpPr>
            <p:cNvPr id="141" name="Параллелограмм 3">
              <a:extLst>
                <a:ext uri="{FF2B5EF4-FFF2-40B4-BE49-F238E27FC236}">
                  <a16:creationId xmlns:a16="http://schemas.microsoft.com/office/drawing/2014/main" id="{440C069A-ECF3-4C70-8E37-74E1C4616577}"/>
                </a:ext>
              </a:extLst>
            </p:cNvPr>
            <p:cNvSpPr/>
            <p:nvPr userDrawn="1"/>
          </p:nvSpPr>
          <p:spPr>
            <a:xfrm rot="5400000">
              <a:off x="229742" y="3224866"/>
              <a:ext cx="1475642" cy="191027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  <a:gd name="connsiteX0" fmla="*/ 17671 w 1053061"/>
                <a:gd name="connsiteY0" fmla="*/ 2087020 h 2087020"/>
                <a:gd name="connsiteX1" fmla="*/ 0 w 1053061"/>
                <a:gd name="connsiteY1" fmla="*/ 6097 h 2087020"/>
                <a:gd name="connsiteX2" fmla="*/ 906701 w 1053061"/>
                <a:gd name="connsiteY2" fmla="*/ 0 h 2087020"/>
                <a:gd name="connsiteX3" fmla="*/ 1053061 w 1053061"/>
                <a:gd name="connsiteY3" fmla="*/ 1702969 h 2087020"/>
                <a:gd name="connsiteX4" fmla="*/ 17671 w 1053061"/>
                <a:gd name="connsiteY4" fmla="*/ 2087020 h 2087020"/>
                <a:gd name="connsiteX0" fmla="*/ 143033 w 1178423"/>
                <a:gd name="connsiteY0" fmla="*/ 2087020 h 2087020"/>
                <a:gd name="connsiteX1" fmla="*/ 0 w 1178423"/>
                <a:gd name="connsiteY1" fmla="*/ 396241 h 2087020"/>
                <a:gd name="connsiteX2" fmla="*/ 1032063 w 1178423"/>
                <a:gd name="connsiteY2" fmla="*/ 0 h 2087020"/>
                <a:gd name="connsiteX3" fmla="*/ 1178423 w 1178423"/>
                <a:gd name="connsiteY3" fmla="*/ 1702969 h 2087020"/>
                <a:gd name="connsiteX4" fmla="*/ 143033 w 1178423"/>
                <a:gd name="connsiteY4" fmla="*/ 2087020 h 2087020"/>
                <a:gd name="connsiteX0" fmla="*/ 143033 w 1099492"/>
                <a:gd name="connsiteY0" fmla="*/ 2087020 h 2087020"/>
                <a:gd name="connsiteX1" fmla="*/ 0 w 1099492"/>
                <a:gd name="connsiteY1" fmla="*/ 396241 h 2087020"/>
                <a:gd name="connsiteX2" fmla="*/ 1032063 w 1099492"/>
                <a:gd name="connsiteY2" fmla="*/ 0 h 2087020"/>
                <a:gd name="connsiteX3" fmla="*/ 1099492 w 1099492"/>
                <a:gd name="connsiteY3" fmla="*/ 2087017 h 2087020"/>
                <a:gd name="connsiteX4" fmla="*/ 143033 w 1099492"/>
                <a:gd name="connsiteY4" fmla="*/ 2087020 h 2087020"/>
                <a:gd name="connsiteX0" fmla="*/ 143033 w 1101712"/>
                <a:gd name="connsiteY0" fmla="*/ 1690779 h 1690779"/>
                <a:gd name="connsiteX1" fmla="*/ 0 w 1101712"/>
                <a:gd name="connsiteY1" fmla="*/ 0 h 1690779"/>
                <a:gd name="connsiteX2" fmla="*/ 1101712 w 1101712"/>
                <a:gd name="connsiteY2" fmla="*/ 128015 h 1690779"/>
                <a:gd name="connsiteX3" fmla="*/ 1099492 w 1101712"/>
                <a:gd name="connsiteY3" fmla="*/ 1690776 h 1690779"/>
                <a:gd name="connsiteX4" fmla="*/ 143033 w 1101712"/>
                <a:gd name="connsiteY4" fmla="*/ 1690779 h 1690779"/>
                <a:gd name="connsiteX0" fmla="*/ 143031 w 1101710"/>
                <a:gd name="connsiteY0" fmla="*/ 1690780 h 1690780"/>
                <a:gd name="connsiteX1" fmla="*/ 0 w 1101710"/>
                <a:gd name="connsiteY1" fmla="*/ 0 h 1690780"/>
                <a:gd name="connsiteX2" fmla="*/ 1101710 w 1101710"/>
                <a:gd name="connsiteY2" fmla="*/ 128016 h 1690780"/>
                <a:gd name="connsiteX3" fmla="*/ 1099490 w 1101710"/>
                <a:gd name="connsiteY3" fmla="*/ 1690777 h 1690780"/>
                <a:gd name="connsiteX4" fmla="*/ 143031 w 1101710"/>
                <a:gd name="connsiteY4" fmla="*/ 1690780 h 1690780"/>
                <a:gd name="connsiteX0" fmla="*/ 143031 w 1115641"/>
                <a:gd name="connsiteY0" fmla="*/ 1690780 h 1690780"/>
                <a:gd name="connsiteX1" fmla="*/ 0 w 1115641"/>
                <a:gd name="connsiteY1" fmla="*/ 0 h 1690780"/>
                <a:gd name="connsiteX2" fmla="*/ 1115641 w 1115641"/>
                <a:gd name="connsiteY2" fmla="*/ 103632 h 1690780"/>
                <a:gd name="connsiteX3" fmla="*/ 1099490 w 1115641"/>
                <a:gd name="connsiteY3" fmla="*/ 1690777 h 1690780"/>
                <a:gd name="connsiteX4" fmla="*/ 143031 w 1115641"/>
                <a:gd name="connsiteY4" fmla="*/ 1690780 h 1690780"/>
                <a:gd name="connsiteX0" fmla="*/ 143031 w 1104708"/>
                <a:gd name="connsiteY0" fmla="*/ 1690780 h 1690780"/>
                <a:gd name="connsiteX1" fmla="*/ 0 w 1104708"/>
                <a:gd name="connsiteY1" fmla="*/ 0 h 1690780"/>
                <a:gd name="connsiteX2" fmla="*/ 1104708 w 1104708"/>
                <a:gd name="connsiteY2" fmla="*/ 9209 h 1690780"/>
                <a:gd name="connsiteX3" fmla="*/ 1099490 w 1104708"/>
                <a:gd name="connsiteY3" fmla="*/ 1690777 h 1690780"/>
                <a:gd name="connsiteX4" fmla="*/ 143031 w 1104708"/>
                <a:gd name="connsiteY4" fmla="*/ 1690780 h 16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708" h="1690780">
                  <a:moveTo>
                    <a:pt x="143031" y="1690780"/>
                  </a:moveTo>
                  <a:lnTo>
                    <a:pt x="0" y="0"/>
                  </a:lnTo>
                  <a:lnTo>
                    <a:pt x="1104708" y="9209"/>
                  </a:lnTo>
                  <a:cubicBezTo>
                    <a:pt x="1102969" y="569732"/>
                    <a:pt x="1101229" y="1130254"/>
                    <a:pt x="1099490" y="1690777"/>
                  </a:cubicBezTo>
                  <a:lnTo>
                    <a:pt x="143031" y="1690780"/>
                  </a:lnTo>
                  <a:close/>
                </a:path>
              </a:pathLst>
            </a:custGeom>
            <a:pattFill prst="pct20">
              <a:fgClr>
                <a:schemeClr val="accent6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9050">
              <a:solidFill>
                <a:schemeClr val="tx2"/>
              </a:solidFill>
              <a:miter lim="800000"/>
            </a:ln>
            <a:effectLst>
              <a:outerShdw dist="635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0506429A-C5F8-439B-B345-69C51B392BF8}"/>
                </a:ext>
              </a:extLst>
            </p:cNvPr>
            <p:cNvGrpSpPr/>
            <p:nvPr userDrawn="1"/>
          </p:nvGrpSpPr>
          <p:grpSpPr>
            <a:xfrm>
              <a:off x="468821" y="3791463"/>
              <a:ext cx="948213" cy="948213"/>
              <a:chOff x="10470826" y="5651202"/>
              <a:chExt cx="948213" cy="948213"/>
            </a:xfrm>
          </p:grpSpPr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6531E41B-A607-44B5-9C31-7DA7245B58A8}"/>
                  </a:ext>
                </a:extLst>
              </p:cNvPr>
              <p:cNvSpPr/>
              <p:nvPr userDrawn="1"/>
            </p:nvSpPr>
            <p:spPr>
              <a:xfrm>
                <a:off x="10470826" y="5651202"/>
                <a:ext cx="948213" cy="94821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AA164E95-9D1C-4F48-9906-F1D1BD9A24F6}"/>
                  </a:ext>
                </a:extLst>
              </p:cNvPr>
              <p:cNvSpPr/>
              <p:nvPr userDrawn="1"/>
            </p:nvSpPr>
            <p:spPr>
              <a:xfrm>
                <a:off x="10609380" y="5797913"/>
                <a:ext cx="681309" cy="681309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id="{55B20CCD-315C-4747-91B6-CF55DEDC1086}"/>
                  </a:ext>
                </a:extLst>
              </p:cNvPr>
              <p:cNvSpPr/>
              <p:nvPr userDrawn="1"/>
            </p:nvSpPr>
            <p:spPr>
              <a:xfrm>
                <a:off x="10761781" y="5950314"/>
                <a:ext cx="370812" cy="37081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pic>
          <p:nvPicPr>
            <p:cNvPr id="143" name="Графический объект 142" descr="Стрелка: Кривая против часовой стрелки">
              <a:extLst>
                <a:ext uri="{FF2B5EF4-FFF2-40B4-BE49-F238E27FC236}">
                  <a16:creationId xmlns:a16="http://schemas.microsoft.com/office/drawing/2014/main" id="{A1B4DAE3-4A32-4B66-8DBE-DEA4EE508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185680">
              <a:off x="19093" y="3557668"/>
              <a:ext cx="914400" cy="914400"/>
            </a:xfrm>
            <a:prstGeom prst="rect">
              <a:avLst/>
            </a:prstGeom>
            <a:effectLst>
              <a:outerShdw dist="101600" sx="98000" sy="98000" algn="l" rotWithShape="0">
                <a:schemeClr val="tx2"/>
              </a:outerShdw>
            </a:effectLst>
          </p:spPr>
        </p:pic>
      </p:grpSp>
      <p:grpSp>
        <p:nvGrpSpPr>
          <p:cNvPr id="93" name="Группа 92" descr="Изображение звезд с неразорвавшимся салютом">
            <a:extLst>
              <a:ext uri="{FF2B5EF4-FFF2-40B4-BE49-F238E27FC236}">
                <a16:creationId xmlns:a16="http://schemas.microsoft.com/office/drawing/2014/main" id="{B9227843-D06C-42DB-80BC-93DD776F43AF}"/>
              </a:ext>
            </a:extLst>
          </p:cNvPr>
          <p:cNvGrpSpPr/>
          <p:nvPr userDrawn="1"/>
        </p:nvGrpSpPr>
        <p:grpSpPr>
          <a:xfrm>
            <a:off x="7833" y="-141592"/>
            <a:ext cx="1922852" cy="2038273"/>
            <a:chOff x="7833" y="-141592"/>
            <a:chExt cx="1922852" cy="2038273"/>
          </a:xfrm>
        </p:grpSpPr>
        <p:sp>
          <p:nvSpPr>
            <p:cNvPr id="112" name="Параллелограмм 3">
              <a:extLst>
                <a:ext uri="{FF2B5EF4-FFF2-40B4-BE49-F238E27FC236}">
                  <a16:creationId xmlns:a16="http://schemas.microsoft.com/office/drawing/2014/main" id="{55304ACB-27FA-427E-B34A-8E3F9D414A29}"/>
                </a:ext>
              </a:extLst>
            </p:cNvPr>
            <p:cNvSpPr/>
            <p:nvPr userDrawn="1"/>
          </p:nvSpPr>
          <p:spPr>
            <a:xfrm rot="5400000">
              <a:off x="41205" y="-36783"/>
              <a:ext cx="1856107" cy="1922852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965 w 2109264"/>
                <a:gd name="connsiteY0" fmla="*/ 1845218 h 1845218"/>
                <a:gd name="connsiteX1" fmla="*/ 0 w 2109264"/>
                <a:gd name="connsiteY1" fmla="*/ 0 h 1845218"/>
                <a:gd name="connsiteX2" fmla="*/ 2109264 w 2109264"/>
                <a:gd name="connsiteY2" fmla="*/ 97535 h 1845218"/>
                <a:gd name="connsiteX3" fmla="*/ 1619518 w 2109264"/>
                <a:gd name="connsiteY3" fmla="*/ 1818792 h 1845218"/>
                <a:gd name="connsiteX4" fmla="*/ 965 w 2109264"/>
                <a:gd name="connsiteY4" fmla="*/ 1845218 h 1845218"/>
                <a:gd name="connsiteX0" fmla="*/ 965 w 2109264"/>
                <a:gd name="connsiteY0" fmla="*/ 1845218 h 1852002"/>
                <a:gd name="connsiteX1" fmla="*/ 0 w 2109264"/>
                <a:gd name="connsiteY1" fmla="*/ 0 h 1852002"/>
                <a:gd name="connsiteX2" fmla="*/ 2109264 w 2109264"/>
                <a:gd name="connsiteY2" fmla="*/ 97535 h 1852002"/>
                <a:gd name="connsiteX3" fmla="*/ 1631379 w 2109264"/>
                <a:gd name="connsiteY3" fmla="*/ 1852002 h 1852002"/>
                <a:gd name="connsiteX4" fmla="*/ 965 w 2109264"/>
                <a:gd name="connsiteY4" fmla="*/ 1845218 h 1852002"/>
                <a:gd name="connsiteX0" fmla="*/ 965 w 2102150"/>
                <a:gd name="connsiteY0" fmla="*/ 1845218 h 1852002"/>
                <a:gd name="connsiteX1" fmla="*/ 0 w 2102150"/>
                <a:gd name="connsiteY1" fmla="*/ 0 h 1852002"/>
                <a:gd name="connsiteX2" fmla="*/ 2102150 w 2102150"/>
                <a:gd name="connsiteY2" fmla="*/ 19252 h 1852002"/>
                <a:gd name="connsiteX3" fmla="*/ 1631379 w 2102150"/>
                <a:gd name="connsiteY3" fmla="*/ 1852002 h 1852002"/>
                <a:gd name="connsiteX4" fmla="*/ 965 w 2102150"/>
                <a:gd name="connsiteY4" fmla="*/ 1845218 h 1852002"/>
                <a:gd name="connsiteX0" fmla="*/ 965 w 2102154"/>
                <a:gd name="connsiteY0" fmla="*/ 1845218 h 1852002"/>
                <a:gd name="connsiteX1" fmla="*/ 0 w 2102154"/>
                <a:gd name="connsiteY1" fmla="*/ 0 h 1852002"/>
                <a:gd name="connsiteX2" fmla="*/ 2102153 w 2102154"/>
                <a:gd name="connsiteY2" fmla="*/ 23995 h 1852002"/>
                <a:gd name="connsiteX3" fmla="*/ 1631379 w 2102154"/>
                <a:gd name="connsiteY3" fmla="*/ 1852002 h 1852002"/>
                <a:gd name="connsiteX4" fmla="*/ 965 w 2102154"/>
                <a:gd name="connsiteY4" fmla="*/ 1845218 h 1852002"/>
                <a:gd name="connsiteX0" fmla="*/ 968 w 2102153"/>
                <a:gd name="connsiteY0" fmla="*/ 1852099 h 1852099"/>
                <a:gd name="connsiteX1" fmla="*/ 0 w 2102153"/>
                <a:gd name="connsiteY1" fmla="*/ 0 h 1852099"/>
                <a:gd name="connsiteX2" fmla="*/ 2102153 w 2102153"/>
                <a:gd name="connsiteY2" fmla="*/ 23995 h 1852099"/>
                <a:gd name="connsiteX3" fmla="*/ 1631379 w 2102153"/>
                <a:gd name="connsiteY3" fmla="*/ 1852002 h 1852099"/>
                <a:gd name="connsiteX4" fmla="*/ 968 w 2102153"/>
                <a:gd name="connsiteY4" fmla="*/ 1852099 h 18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153" h="1852099">
                  <a:moveTo>
                    <a:pt x="968" y="1852099"/>
                  </a:moveTo>
                  <a:cubicBezTo>
                    <a:pt x="646" y="1237026"/>
                    <a:pt x="322" y="615073"/>
                    <a:pt x="0" y="0"/>
                  </a:cubicBezTo>
                  <a:lnTo>
                    <a:pt x="2102153" y="23995"/>
                  </a:lnTo>
                  <a:lnTo>
                    <a:pt x="1631379" y="1852002"/>
                  </a:lnTo>
                  <a:lnTo>
                    <a:pt x="968" y="1852099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2"/>
              </a:solidFill>
            </a:ln>
            <a:effectLst>
              <a:outerShdw dist="101600" sx="98000" sy="980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rgbClr val="FECB00"/>
                </a:solidFill>
              </a:endParaRPr>
            </a:p>
          </p:txBody>
        </p: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5A5F2A64-E44A-457B-9A11-614C05EB52DD}"/>
                </a:ext>
              </a:extLst>
            </p:cNvPr>
            <p:cNvGrpSpPr/>
            <p:nvPr userDrawn="1"/>
          </p:nvGrpSpPr>
          <p:grpSpPr>
            <a:xfrm>
              <a:off x="196474" y="-141592"/>
              <a:ext cx="1680862" cy="2038273"/>
              <a:chOff x="196474" y="-141592"/>
              <a:chExt cx="1680862" cy="2038273"/>
            </a:xfrm>
          </p:grpSpPr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A96B9857-BD8C-4A4B-9AE7-59C4EBE631AE}"/>
                  </a:ext>
                </a:extLst>
              </p:cNvPr>
              <p:cNvGrpSpPr/>
              <p:nvPr userDrawn="1"/>
            </p:nvGrpSpPr>
            <p:grpSpPr>
              <a:xfrm>
                <a:off x="196474" y="-141592"/>
                <a:ext cx="1680862" cy="2038273"/>
                <a:chOff x="301590" y="-147974"/>
                <a:chExt cx="1334317" cy="2013816"/>
              </a:xfrm>
              <a:effectLst>
                <a:outerShdw dist="38100" dir="2700000" algn="tl" rotWithShape="0">
                  <a:schemeClr val="tx2"/>
                </a:outerShdw>
              </a:effectLst>
            </p:grpSpPr>
            <p:sp>
              <p:nvSpPr>
                <p:cNvPr id="138" name="Взрыв: 14-конечный 137">
                  <a:extLst>
                    <a:ext uri="{FF2B5EF4-FFF2-40B4-BE49-F238E27FC236}">
                      <a16:creationId xmlns:a16="http://schemas.microsoft.com/office/drawing/2014/main" id="{1809EDC7-D471-4D17-9708-07979356B6CA}"/>
                    </a:ext>
                  </a:extLst>
                </p:cNvPr>
                <p:cNvSpPr/>
                <p:nvPr userDrawn="1"/>
              </p:nvSpPr>
              <p:spPr>
                <a:xfrm rot="3351850">
                  <a:off x="-38159" y="191775"/>
                  <a:ext cx="2013816" cy="1334317"/>
                </a:xfrm>
                <a:prstGeom prst="irregularSeal2">
                  <a:avLst/>
                </a:prstGeom>
                <a:pattFill prst="pct20">
                  <a:fgClr>
                    <a:schemeClr val="accent2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39" name="Взрыв: 14-конечный 138">
                  <a:extLst>
                    <a:ext uri="{FF2B5EF4-FFF2-40B4-BE49-F238E27FC236}">
                      <a16:creationId xmlns:a16="http://schemas.microsoft.com/office/drawing/2014/main" id="{D1276C3E-A1D4-45D6-A1F9-AFA66B64438B}"/>
                    </a:ext>
                  </a:extLst>
                </p:cNvPr>
                <p:cNvSpPr/>
                <p:nvPr userDrawn="1"/>
              </p:nvSpPr>
              <p:spPr>
                <a:xfrm rot="3044439">
                  <a:off x="12710" y="378306"/>
                  <a:ext cx="1844619" cy="942659"/>
                </a:xfrm>
                <a:prstGeom prst="irregularSeal2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40" name="Взрыв: 14-конечный 139">
                  <a:extLst>
                    <a:ext uri="{FF2B5EF4-FFF2-40B4-BE49-F238E27FC236}">
                      <a16:creationId xmlns:a16="http://schemas.microsoft.com/office/drawing/2014/main" id="{9FAD5C5B-2600-4C87-83EE-FF1C1241BF74}"/>
                    </a:ext>
                  </a:extLst>
                </p:cNvPr>
                <p:cNvSpPr/>
                <p:nvPr userDrawn="1"/>
              </p:nvSpPr>
              <p:spPr>
                <a:xfrm rot="2458339">
                  <a:off x="301943" y="427787"/>
                  <a:ext cx="1313825" cy="817727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466C3B51-E3A7-4F20-974B-FF7795FCD8EA}"/>
                  </a:ext>
                </a:extLst>
              </p:cNvPr>
              <p:cNvGrpSpPr/>
              <p:nvPr userDrawn="1"/>
            </p:nvGrpSpPr>
            <p:grpSpPr>
              <a:xfrm rot="1245455">
                <a:off x="774440" y="95098"/>
                <a:ext cx="649305" cy="1344956"/>
                <a:chOff x="772741" y="238961"/>
                <a:chExt cx="447546" cy="927036"/>
              </a:xfrm>
              <a:effectLst>
                <a:outerShdw dist="25400" dir="2700000" algn="tl" rotWithShape="0">
                  <a:schemeClr val="tx2"/>
                </a:outerShdw>
              </a:effectLst>
            </p:grpSpPr>
            <p:sp>
              <p:nvSpPr>
                <p:cNvPr id="116" name="Прямоугольник 115">
                  <a:extLst>
                    <a:ext uri="{FF2B5EF4-FFF2-40B4-BE49-F238E27FC236}">
                      <a16:creationId xmlns:a16="http://schemas.microsoft.com/office/drawing/2014/main" id="{06371289-4CC6-496F-9A16-CFA78ACAD4AC}"/>
                    </a:ext>
                  </a:extLst>
                </p:cNvPr>
                <p:cNvSpPr/>
                <p:nvPr userDrawn="1"/>
              </p:nvSpPr>
              <p:spPr>
                <a:xfrm rot="1315079">
                  <a:off x="773262" y="906751"/>
                  <a:ext cx="45719" cy="2592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17" name="Дуга 116">
                  <a:extLst>
                    <a:ext uri="{FF2B5EF4-FFF2-40B4-BE49-F238E27FC236}">
                      <a16:creationId xmlns:a16="http://schemas.microsoft.com/office/drawing/2014/main" id="{5321BA77-2394-4645-9BEE-347A88202D9C}"/>
                    </a:ext>
                  </a:extLst>
                </p:cNvPr>
                <p:cNvSpPr/>
                <p:nvPr userDrawn="1"/>
              </p:nvSpPr>
              <p:spPr>
                <a:xfrm rot="11762329">
                  <a:off x="836708" y="926975"/>
                  <a:ext cx="142875" cy="155302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97E7F970-F45F-400B-BD06-0537F728EDAB}"/>
                    </a:ext>
                  </a:extLst>
                </p:cNvPr>
                <p:cNvSpPr/>
                <p:nvPr userDrawn="1"/>
              </p:nvSpPr>
              <p:spPr>
                <a:xfrm rot="1321990">
                  <a:off x="807693" y="487080"/>
                  <a:ext cx="203403" cy="520983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19" name="Произвольная форма: Фигура 118">
                  <a:extLst>
                    <a:ext uri="{FF2B5EF4-FFF2-40B4-BE49-F238E27FC236}">
                      <a16:creationId xmlns:a16="http://schemas.microsoft.com/office/drawing/2014/main" id="{6A73B059-F3AA-4A92-AF69-F17A509BDFD8}"/>
                    </a:ext>
                  </a:extLst>
                </p:cNvPr>
                <p:cNvSpPr/>
                <p:nvPr userDrawn="1"/>
              </p:nvSpPr>
              <p:spPr>
                <a:xfrm>
                  <a:off x="857143" y="528147"/>
                  <a:ext cx="111327" cy="120628"/>
                </a:xfrm>
                <a:custGeom>
                  <a:avLst/>
                  <a:gdLst>
                    <a:gd name="connsiteX0" fmla="*/ 51013 w 111327"/>
                    <a:gd name="connsiteY0" fmla="*/ 0 h 120628"/>
                    <a:gd name="connsiteX1" fmla="*/ 111327 w 111327"/>
                    <a:gd name="connsiteY1" fmla="*/ 60314 h 120628"/>
                    <a:gd name="connsiteX2" fmla="*/ 51013 w 111327"/>
                    <a:gd name="connsiteY2" fmla="*/ 120628 h 120628"/>
                    <a:gd name="connsiteX3" fmla="*/ 8364 w 111327"/>
                    <a:gd name="connsiteY3" fmla="*/ 102963 h 120628"/>
                    <a:gd name="connsiteX4" fmla="*/ 0 w 111327"/>
                    <a:gd name="connsiteY4" fmla="*/ 90556 h 120628"/>
                    <a:gd name="connsiteX5" fmla="*/ 35614 w 111327"/>
                    <a:gd name="connsiteY5" fmla="*/ 3109 h 120628"/>
                    <a:gd name="connsiteX6" fmla="*/ 51013 w 111327"/>
                    <a:gd name="connsiteY6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27" h="120628">
                      <a:moveTo>
                        <a:pt x="51013" y="0"/>
                      </a:moveTo>
                      <a:cubicBezTo>
                        <a:pt x="84324" y="0"/>
                        <a:pt x="111327" y="27003"/>
                        <a:pt x="111327" y="60314"/>
                      </a:cubicBezTo>
                      <a:cubicBezTo>
                        <a:pt x="111327" y="93625"/>
                        <a:pt x="84324" y="120628"/>
                        <a:pt x="51013" y="120628"/>
                      </a:cubicBezTo>
                      <a:cubicBezTo>
                        <a:pt x="34358" y="120628"/>
                        <a:pt x="19279" y="113877"/>
                        <a:pt x="8364" y="102963"/>
                      </a:cubicBezTo>
                      <a:lnTo>
                        <a:pt x="0" y="90556"/>
                      </a:lnTo>
                      <a:lnTo>
                        <a:pt x="35614" y="3109"/>
                      </a:lnTo>
                      <a:lnTo>
                        <a:pt x="5101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20" name="Произвольная форма: Фигура 119">
                  <a:extLst>
                    <a:ext uri="{FF2B5EF4-FFF2-40B4-BE49-F238E27FC236}">
                      <a16:creationId xmlns:a16="http://schemas.microsoft.com/office/drawing/2014/main" id="{FB670806-9866-46DB-B0BE-4A3E69467D06}"/>
                    </a:ext>
                  </a:extLst>
                </p:cNvPr>
                <p:cNvSpPr/>
                <p:nvPr userDrawn="1"/>
              </p:nvSpPr>
              <p:spPr>
                <a:xfrm>
                  <a:off x="902251" y="685466"/>
                  <a:ext cx="117950" cy="120628"/>
                </a:xfrm>
                <a:custGeom>
                  <a:avLst/>
                  <a:gdLst>
                    <a:gd name="connsiteX0" fmla="*/ 60314 w 117950"/>
                    <a:gd name="connsiteY0" fmla="*/ 0 h 120628"/>
                    <a:gd name="connsiteX1" fmla="*/ 115888 w 117950"/>
                    <a:gd name="connsiteY1" fmla="*/ 36837 h 120628"/>
                    <a:gd name="connsiteX2" fmla="*/ 117950 w 117950"/>
                    <a:gd name="connsiteY2" fmla="*/ 47051 h 120628"/>
                    <a:gd name="connsiteX3" fmla="*/ 92658 w 117950"/>
                    <a:gd name="connsiteY3" fmla="*/ 109910 h 120628"/>
                    <a:gd name="connsiteX4" fmla="*/ 83791 w 117950"/>
                    <a:gd name="connsiteY4" fmla="*/ 115888 h 120628"/>
                    <a:gd name="connsiteX5" fmla="*/ 60314 w 117950"/>
                    <a:gd name="connsiteY5" fmla="*/ 120628 h 120628"/>
                    <a:gd name="connsiteX6" fmla="*/ 0 w 117950"/>
                    <a:gd name="connsiteY6" fmla="*/ 60314 h 120628"/>
                    <a:gd name="connsiteX7" fmla="*/ 60314 w 117950"/>
                    <a:gd name="connsiteY7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950" h="120628">
                      <a:moveTo>
                        <a:pt x="60314" y="0"/>
                      </a:moveTo>
                      <a:cubicBezTo>
                        <a:pt x="85297" y="0"/>
                        <a:pt x="106732" y="15189"/>
                        <a:pt x="115888" y="36837"/>
                      </a:cubicBezTo>
                      <a:lnTo>
                        <a:pt x="117950" y="47051"/>
                      </a:lnTo>
                      <a:lnTo>
                        <a:pt x="92658" y="109910"/>
                      </a:lnTo>
                      <a:lnTo>
                        <a:pt x="83791" y="115888"/>
                      </a:lnTo>
                      <a:cubicBezTo>
                        <a:pt x="76575" y="118940"/>
                        <a:pt x="68642" y="120628"/>
                        <a:pt x="60314" y="120628"/>
                      </a:cubicBezTo>
                      <a:cubicBezTo>
                        <a:pt x="27003" y="120628"/>
                        <a:pt x="0" y="93625"/>
                        <a:pt x="0" y="60314"/>
                      </a:cubicBezTo>
                      <a:cubicBezTo>
                        <a:pt x="0" y="27003"/>
                        <a:pt x="27003" y="0"/>
                        <a:pt x="603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21" name="Овал 120">
                  <a:extLst>
                    <a:ext uri="{FF2B5EF4-FFF2-40B4-BE49-F238E27FC236}">
                      <a16:creationId xmlns:a16="http://schemas.microsoft.com/office/drawing/2014/main" id="{CBAD8E14-D0D5-4050-8454-748910BF8C61}"/>
                    </a:ext>
                  </a:extLst>
                </p:cNvPr>
                <p:cNvSpPr/>
                <p:nvPr userDrawn="1"/>
              </p:nvSpPr>
              <p:spPr>
                <a:xfrm>
                  <a:off x="772741" y="789321"/>
                  <a:ext cx="120627" cy="12062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22" name="Произвольная форма: Фигура 121">
                  <a:extLst>
                    <a:ext uri="{FF2B5EF4-FFF2-40B4-BE49-F238E27FC236}">
                      <a16:creationId xmlns:a16="http://schemas.microsoft.com/office/drawing/2014/main" id="{4329303F-6587-4FA9-B52B-1CFA498E6D51}"/>
                    </a:ext>
                  </a:extLst>
                </p:cNvPr>
                <p:cNvSpPr/>
                <p:nvPr userDrawn="1"/>
              </p:nvSpPr>
              <p:spPr>
                <a:xfrm>
                  <a:off x="836490" y="947524"/>
                  <a:ext cx="89198" cy="71734"/>
                </a:xfrm>
                <a:custGeom>
                  <a:avLst/>
                  <a:gdLst>
                    <a:gd name="connsiteX0" fmla="*/ 57380 w 89198"/>
                    <a:gd name="connsiteY0" fmla="*/ 0 h 71734"/>
                    <a:gd name="connsiteX1" fmla="*/ 80857 w 89198"/>
                    <a:gd name="connsiteY1" fmla="*/ 4740 h 71734"/>
                    <a:gd name="connsiteX2" fmla="*/ 89198 w 89198"/>
                    <a:gd name="connsiteY2" fmla="*/ 10363 h 71734"/>
                    <a:gd name="connsiteX3" fmla="*/ 64505 w 89198"/>
                    <a:gd name="connsiteY3" fmla="*/ 71734 h 71734"/>
                    <a:gd name="connsiteX4" fmla="*/ 0 w 89198"/>
                    <a:gd name="connsiteY4" fmla="*/ 45780 h 71734"/>
                    <a:gd name="connsiteX5" fmla="*/ 1806 w 89198"/>
                    <a:gd name="connsiteY5" fmla="*/ 36837 h 71734"/>
                    <a:gd name="connsiteX6" fmla="*/ 57380 w 89198"/>
                    <a:gd name="connsiteY6" fmla="*/ 0 h 71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198" h="71734">
                      <a:moveTo>
                        <a:pt x="57380" y="0"/>
                      </a:moveTo>
                      <a:cubicBezTo>
                        <a:pt x="65708" y="0"/>
                        <a:pt x="73641" y="1688"/>
                        <a:pt x="80857" y="4740"/>
                      </a:cubicBezTo>
                      <a:lnTo>
                        <a:pt x="89198" y="10363"/>
                      </a:lnTo>
                      <a:lnTo>
                        <a:pt x="64505" y="71734"/>
                      </a:lnTo>
                      <a:lnTo>
                        <a:pt x="0" y="45780"/>
                      </a:lnTo>
                      <a:lnTo>
                        <a:pt x="1806" y="36837"/>
                      </a:lnTo>
                      <a:cubicBezTo>
                        <a:pt x="10962" y="15189"/>
                        <a:pt x="32397" y="0"/>
                        <a:pt x="57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23" name="Произвольная форма: Фигура 122">
                  <a:extLst>
                    <a:ext uri="{FF2B5EF4-FFF2-40B4-BE49-F238E27FC236}">
                      <a16:creationId xmlns:a16="http://schemas.microsoft.com/office/drawing/2014/main" id="{7DC964AD-C1A0-4943-A255-B40B3BA278D8}"/>
                    </a:ext>
                  </a:extLst>
                </p:cNvPr>
                <p:cNvSpPr/>
                <p:nvPr userDrawn="1"/>
              </p:nvSpPr>
              <p:spPr>
                <a:xfrm>
                  <a:off x="996484" y="529173"/>
                  <a:ext cx="91139" cy="102321"/>
                </a:xfrm>
                <a:custGeom>
                  <a:avLst/>
                  <a:gdLst>
                    <a:gd name="connsiteX0" fmla="*/ 17232 w 91139"/>
                    <a:gd name="connsiteY0" fmla="*/ 0 h 102321"/>
                    <a:gd name="connsiteX1" fmla="*/ 91139 w 91139"/>
                    <a:gd name="connsiteY1" fmla="*/ 28028 h 102321"/>
                    <a:gd name="connsiteX2" fmla="*/ 63574 w 91139"/>
                    <a:gd name="connsiteY2" fmla="*/ 101663 h 102321"/>
                    <a:gd name="connsiteX3" fmla="*/ 60314 w 91139"/>
                    <a:gd name="connsiteY3" fmla="*/ 102321 h 102321"/>
                    <a:gd name="connsiteX4" fmla="*/ 0 w 91139"/>
                    <a:gd name="connsiteY4" fmla="*/ 42007 h 102321"/>
                    <a:gd name="connsiteX5" fmla="*/ 4740 w 91139"/>
                    <a:gd name="connsiteY5" fmla="*/ 18530 h 102321"/>
                    <a:gd name="connsiteX6" fmla="*/ 17232 w 91139"/>
                    <a:gd name="connsiteY6" fmla="*/ 0 h 102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39" h="102321">
                      <a:moveTo>
                        <a:pt x="17232" y="0"/>
                      </a:moveTo>
                      <a:lnTo>
                        <a:pt x="91139" y="28028"/>
                      </a:lnTo>
                      <a:lnTo>
                        <a:pt x="63574" y="101663"/>
                      </a:lnTo>
                      <a:lnTo>
                        <a:pt x="60314" y="102321"/>
                      </a:lnTo>
                      <a:cubicBezTo>
                        <a:pt x="27003" y="102321"/>
                        <a:pt x="0" y="75318"/>
                        <a:pt x="0" y="42007"/>
                      </a:cubicBezTo>
                      <a:cubicBezTo>
                        <a:pt x="0" y="33679"/>
                        <a:pt x="1688" y="25746"/>
                        <a:pt x="4740" y="18530"/>
                      </a:cubicBezTo>
                      <a:lnTo>
                        <a:pt x="1723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grpSp>
              <p:nvGrpSpPr>
                <p:cNvPr id="124" name="Группа 123">
                  <a:extLst>
                    <a:ext uri="{FF2B5EF4-FFF2-40B4-BE49-F238E27FC236}">
                      <a16:creationId xmlns:a16="http://schemas.microsoft.com/office/drawing/2014/main" id="{4FA052C8-7D19-44D4-BA77-6BDFE2C139F8}"/>
                    </a:ext>
                  </a:extLst>
                </p:cNvPr>
                <p:cNvGrpSpPr/>
                <p:nvPr userDrawn="1"/>
              </p:nvGrpSpPr>
              <p:grpSpPr>
                <a:xfrm>
                  <a:off x="859473" y="1046995"/>
                  <a:ext cx="83206" cy="80982"/>
                  <a:chOff x="753135" y="-396200"/>
                  <a:chExt cx="155585" cy="151427"/>
                </a:xfrm>
              </p:grpSpPr>
              <p:cxnSp>
                <p:nvCxnSpPr>
                  <p:cNvPr id="126" name="Прямая соединительная линия 125">
                    <a:extLst>
                      <a:ext uri="{FF2B5EF4-FFF2-40B4-BE49-F238E27FC236}">
                        <a16:creationId xmlns:a16="http://schemas.microsoft.com/office/drawing/2014/main" id="{E35440CF-E113-48C6-9795-04C93D734A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781116" y="-368600"/>
                    <a:ext cx="18823" cy="1937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Прямая соединительная линия 126">
                    <a:extLst>
                      <a:ext uri="{FF2B5EF4-FFF2-40B4-BE49-F238E27FC236}">
                        <a16:creationId xmlns:a16="http://schemas.microsoft.com/office/drawing/2014/main" id="{A16505B6-8894-49F4-8312-9F69EDB660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43633" y="-380935"/>
                    <a:ext cx="15204" cy="3865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Прямая соединительная линия 127">
                    <a:extLst>
                      <a:ext uri="{FF2B5EF4-FFF2-40B4-BE49-F238E27FC236}">
                        <a16:creationId xmlns:a16="http://schemas.microsoft.com/office/drawing/2014/main" id="{0DED68D6-0AE3-4E85-AB83-73581B7B1FF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65675" y="-327990"/>
                    <a:ext cx="39594" cy="1263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Прямая соединительная линия 128">
                    <a:extLst>
                      <a:ext uri="{FF2B5EF4-FFF2-40B4-BE49-F238E27FC236}">
                        <a16:creationId xmlns:a16="http://schemas.microsoft.com/office/drawing/2014/main" id="{2B75F73B-109D-4A6B-8943-C179E50A0F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 flipV="1">
                    <a:off x="865675" y="-273628"/>
                    <a:ext cx="15690" cy="18465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Прямая соединительная линия 129">
                    <a:extLst>
                      <a:ext uri="{FF2B5EF4-FFF2-40B4-BE49-F238E27FC236}">
                        <a16:creationId xmlns:a16="http://schemas.microsoft.com/office/drawing/2014/main" id="{DCE56CDA-5357-47D7-9AEC-BB8F85EBADA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25911" y="-287835"/>
                    <a:ext cx="8355" cy="4306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>
                    <a:extLst>
                      <a:ext uri="{FF2B5EF4-FFF2-40B4-BE49-F238E27FC236}">
                        <a16:creationId xmlns:a16="http://schemas.microsoft.com/office/drawing/2014/main" id="{C36EF540-4466-4426-B54E-2BD78604000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753135" y="-309731"/>
                    <a:ext cx="53180" cy="892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>
                    <a:extLst>
                      <a:ext uri="{FF2B5EF4-FFF2-40B4-BE49-F238E27FC236}">
                        <a16:creationId xmlns:a16="http://schemas.microsoft.com/office/drawing/2014/main" id="{931B9381-8C31-4AD4-81A4-75EBC825DDA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>
                    <a:off x="873887" y="-371736"/>
                    <a:ext cx="18750" cy="19299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Прямая соединительная линия 132">
                    <a:extLst>
                      <a:ext uri="{FF2B5EF4-FFF2-40B4-BE49-F238E27FC236}">
                        <a16:creationId xmlns:a16="http://schemas.microsoft.com/office/drawing/2014/main" id="{F0716ED0-6400-4579-85EC-87EDC1AFEA9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81896" y="-321123"/>
                    <a:ext cx="15145" cy="3850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Прямая соединительная линия 133">
                    <a:extLst>
                      <a:ext uri="{FF2B5EF4-FFF2-40B4-BE49-F238E27FC236}">
                        <a16:creationId xmlns:a16="http://schemas.microsoft.com/office/drawing/2014/main" id="{B39E3FF8-C685-48EC-A137-03B63832524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32024" y="-271798"/>
                    <a:ext cx="39441" cy="1258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>
                    <a:extLst>
                      <a:ext uri="{FF2B5EF4-FFF2-40B4-BE49-F238E27FC236}">
                        <a16:creationId xmlns:a16="http://schemas.microsoft.com/office/drawing/2014/main" id="{B2EEFEB9-AB52-4ACE-86C8-863FAF5B68A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 flipV="1">
                    <a:off x="786275" y="-283263"/>
                    <a:ext cx="15629" cy="1839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>
                    <a:extLst>
                      <a:ext uri="{FF2B5EF4-FFF2-40B4-BE49-F238E27FC236}">
                        <a16:creationId xmlns:a16="http://schemas.microsoft.com/office/drawing/2014/main" id="{2E777777-8DA6-4413-A2D7-2A482FF40EB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789304" y="-338815"/>
                    <a:ext cx="8323" cy="4289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>
                    <a:extLst>
                      <a:ext uri="{FF2B5EF4-FFF2-40B4-BE49-F238E27FC236}">
                        <a16:creationId xmlns:a16="http://schemas.microsoft.com/office/drawing/2014/main" id="{D0D97C86-18B4-4E69-9C1D-D41414B8A12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02801" y="-374159"/>
                    <a:ext cx="52974" cy="889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Равнобедренный треугольник 124">
                  <a:extLst>
                    <a:ext uri="{FF2B5EF4-FFF2-40B4-BE49-F238E27FC236}">
                      <a16:creationId xmlns:a16="http://schemas.microsoft.com/office/drawing/2014/main" id="{EBD40C51-C59C-4F4A-A9A2-D43FD4E200EE}"/>
                    </a:ext>
                  </a:extLst>
                </p:cNvPr>
                <p:cNvSpPr/>
                <p:nvPr userDrawn="1"/>
              </p:nvSpPr>
              <p:spPr>
                <a:xfrm rot="1313160">
                  <a:off x="887900" y="238961"/>
                  <a:ext cx="332387" cy="301769"/>
                </a:xfrm>
                <a:prstGeom prst="triangle">
                  <a:avLst/>
                </a:prstGeom>
                <a:pattFill prst="pct20">
                  <a:fgClr>
                    <a:schemeClr val="accent6"/>
                  </a:fgClr>
                  <a:bgClr>
                    <a:schemeClr val="bg2">
                      <a:lumMod val="75000"/>
                    </a:schemeClr>
                  </a:bgClr>
                </a:patt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</p:grpSp>
      </p:grpSp>
      <p:grpSp>
        <p:nvGrpSpPr>
          <p:cNvPr id="10" name="Группа 9" descr="Изображение облака с молнией и звездами">
            <a:extLst>
              <a:ext uri="{FF2B5EF4-FFF2-40B4-BE49-F238E27FC236}">
                <a16:creationId xmlns:a16="http://schemas.microsoft.com/office/drawing/2014/main" id="{9595D12F-3AA2-47ED-ACC7-62D4C31477D1}"/>
              </a:ext>
            </a:extLst>
          </p:cNvPr>
          <p:cNvGrpSpPr/>
          <p:nvPr userDrawn="1"/>
        </p:nvGrpSpPr>
        <p:grpSpPr>
          <a:xfrm>
            <a:off x="5333" y="4723906"/>
            <a:ext cx="1951121" cy="2130283"/>
            <a:chOff x="5333" y="4723906"/>
            <a:chExt cx="1951121" cy="2130283"/>
          </a:xfrm>
        </p:grpSpPr>
        <p:grpSp>
          <p:nvGrpSpPr>
            <p:cNvPr id="94" name="Группа 93" descr="Мультипликационное облако с ">
              <a:extLst>
                <a:ext uri="{FF2B5EF4-FFF2-40B4-BE49-F238E27FC236}">
                  <a16:creationId xmlns:a16="http://schemas.microsoft.com/office/drawing/2014/main" id="{212E946A-ED69-48D8-900B-6201F667B7AD}"/>
                </a:ext>
              </a:extLst>
            </p:cNvPr>
            <p:cNvGrpSpPr/>
            <p:nvPr userDrawn="1"/>
          </p:nvGrpSpPr>
          <p:grpSpPr>
            <a:xfrm>
              <a:off x="5333" y="5030607"/>
              <a:ext cx="1916591" cy="1823582"/>
              <a:chOff x="5333" y="5021981"/>
              <a:chExt cx="1916591" cy="1823582"/>
            </a:xfrm>
          </p:grpSpPr>
          <p:sp>
            <p:nvSpPr>
              <p:cNvPr id="101" name="Параллелограмм 3">
                <a:extLst>
                  <a:ext uri="{FF2B5EF4-FFF2-40B4-BE49-F238E27FC236}">
                    <a16:creationId xmlns:a16="http://schemas.microsoft.com/office/drawing/2014/main" id="{0E9CB879-7685-459D-89BA-C6F4A06856FB}"/>
                  </a:ext>
                </a:extLst>
              </p:cNvPr>
              <p:cNvSpPr/>
              <p:nvPr userDrawn="1"/>
            </p:nvSpPr>
            <p:spPr>
              <a:xfrm rot="5400000">
                <a:off x="51838" y="4975476"/>
                <a:ext cx="1823582" cy="1916591"/>
              </a:xfrm>
              <a:custGeom>
                <a:avLst/>
                <a:gdLst>
                  <a:gd name="connsiteX0" fmla="*/ 0 w 2916007"/>
                  <a:gd name="connsiteY0" fmla="*/ 2373528 h 2373528"/>
                  <a:gd name="connsiteX1" fmla="*/ 593382 w 2916007"/>
                  <a:gd name="connsiteY1" fmla="*/ 0 h 2373528"/>
                  <a:gd name="connsiteX2" fmla="*/ 2916007 w 2916007"/>
                  <a:gd name="connsiteY2" fmla="*/ 0 h 2373528"/>
                  <a:gd name="connsiteX3" fmla="*/ 2322625 w 2916007"/>
                  <a:gd name="connsiteY3" fmla="*/ 2373528 h 2373528"/>
                  <a:gd name="connsiteX4" fmla="*/ 0 w 2916007"/>
                  <a:gd name="connsiteY4" fmla="*/ 2373528 h 2373528"/>
                  <a:gd name="connsiteX0" fmla="*/ 16218 w 2932225"/>
                  <a:gd name="connsiteY0" fmla="*/ 2373528 h 2373528"/>
                  <a:gd name="connsiteX1" fmla="*/ 0 w 2932225"/>
                  <a:gd name="connsiteY1" fmla="*/ 957072 h 2373528"/>
                  <a:gd name="connsiteX2" fmla="*/ 2932225 w 2932225"/>
                  <a:gd name="connsiteY2" fmla="*/ 0 h 2373528"/>
                  <a:gd name="connsiteX3" fmla="*/ 2338843 w 2932225"/>
                  <a:gd name="connsiteY3" fmla="*/ 2373528 h 2373528"/>
                  <a:gd name="connsiteX4" fmla="*/ 16218 w 2932225"/>
                  <a:gd name="connsiteY4" fmla="*/ 2373528 h 2373528"/>
                  <a:gd name="connsiteX0" fmla="*/ 16218 w 2338843"/>
                  <a:gd name="connsiteY0" fmla="*/ 2806345 h 2806345"/>
                  <a:gd name="connsiteX1" fmla="*/ 0 w 2338843"/>
                  <a:gd name="connsiteY1" fmla="*/ 1389889 h 2806345"/>
                  <a:gd name="connsiteX2" fmla="*/ 1511856 w 2338843"/>
                  <a:gd name="connsiteY2" fmla="*/ 0 h 2806345"/>
                  <a:gd name="connsiteX3" fmla="*/ 2338843 w 2338843"/>
                  <a:gd name="connsiteY3" fmla="*/ 2806345 h 2806345"/>
                  <a:gd name="connsiteX4" fmla="*/ 16218 w 2338843"/>
                  <a:gd name="connsiteY4" fmla="*/ 2806345 h 2806345"/>
                  <a:gd name="connsiteX0" fmla="*/ 22314 w 2344939"/>
                  <a:gd name="connsiteY0" fmla="*/ 2806345 h 2806345"/>
                  <a:gd name="connsiteX1" fmla="*/ 0 w 2344939"/>
                  <a:gd name="connsiteY1" fmla="*/ 975361 h 2806345"/>
                  <a:gd name="connsiteX2" fmla="*/ 1517952 w 2344939"/>
                  <a:gd name="connsiteY2" fmla="*/ 0 h 2806345"/>
                  <a:gd name="connsiteX3" fmla="*/ 2344939 w 2344939"/>
                  <a:gd name="connsiteY3" fmla="*/ 2806345 h 2806345"/>
                  <a:gd name="connsiteX4" fmla="*/ 22314 w 2344939"/>
                  <a:gd name="connsiteY4" fmla="*/ 2806345 h 2806345"/>
                  <a:gd name="connsiteX0" fmla="*/ 22314 w 2344939"/>
                  <a:gd name="connsiteY0" fmla="*/ 1830984 h 1830984"/>
                  <a:gd name="connsiteX1" fmla="*/ 0 w 2344939"/>
                  <a:gd name="connsiteY1" fmla="*/ 0 h 1830984"/>
                  <a:gd name="connsiteX2" fmla="*/ 2109264 w 2344939"/>
                  <a:gd name="connsiteY2" fmla="*/ 97535 h 1830984"/>
                  <a:gd name="connsiteX3" fmla="*/ 2344939 w 2344939"/>
                  <a:gd name="connsiteY3" fmla="*/ 1830984 h 1830984"/>
                  <a:gd name="connsiteX4" fmla="*/ 22314 w 2344939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788312 h 1830984"/>
                  <a:gd name="connsiteX4" fmla="*/ 22314 w 2109264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818792 h 1830984"/>
                  <a:gd name="connsiteX4" fmla="*/ 22314 w 2109264"/>
                  <a:gd name="connsiteY4" fmla="*/ 1830984 h 1830984"/>
                  <a:gd name="connsiteX0" fmla="*/ 0 w 2086950"/>
                  <a:gd name="connsiteY0" fmla="*/ 1733449 h 1733449"/>
                  <a:gd name="connsiteX1" fmla="*/ 363064 w 2086950"/>
                  <a:gd name="connsiteY1" fmla="*/ 24385 h 1733449"/>
                  <a:gd name="connsiteX2" fmla="*/ 2086950 w 2086950"/>
                  <a:gd name="connsiteY2" fmla="*/ 0 h 1733449"/>
                  <a:gd name="connsiteX3" fmla="*/ 1597204 w 2086950"/>
                  <a:gd name="connsiteY3" fmla="*/ 1721257 h 1733449"/>
                  <a:gd name="connsiteX4" fmla="*/ 0 w 2086950"/>
                  <a:gd name="connsiteY4" fmla="*/ 1733449 h 1733449"/>
                  <a:gd name="connsiteX0" fmla="*/ 0 w 2110165"/>
                  <a:gd name="connsiteY0" fmla="*/ 1733452 h 1733452"/>
                  <a:gd name="connsiteX1" fmla="*/ 386279 w 2110165"/>
                  <a:gd name="connsiteY1" fmla="*/ 24385 h 1733452"/>
                  <a:gd name="connsiteX2" fmla="*/ 2110165 w 2110165"/>
                  <a:gd name="connsiteY2" fmla="*/ 0 h 1733452"/>
                  <a:gd name="connsiteX3" fmla="*/ 1620419 w 2110165"/>
                  <a:gd name="connsiteY3" fmla="*/ 1721257 h 1733452"/>
                  <a:gd name="connsiteX4" fmla="*/ 0 w 2110165"/>
                  <a:gd name="connsiteY4" fmla="*/ 1733452 h 1733452"/>
                  <a:gd name="connsiteX0" fmla="*/ 0 w 1620419"/>
                  <a:gd name="connsiteY0" fmla="*/ 1751740 h 1751740"/>
                  <a:gd name="connsiteX1" fmla="*/ 386279 w 1620419"/>
                  <a:gd name="connsiteY1" fmla="*/ 42673 h 1751740"/>
                  <a:gd name="connsiteX2" fmla="*/ 1223333 w 1620419"/>
                  <a:gd name="connsiteY2" fmla="*/ 0 h 1751740"/>
                  <a:gd name="connsiteX3" fmla="*/ 1620419 w 1620419"/>
                  <a:gd name="connsiteY3" fmla="*/ 1739545 h 1751740"/>
                  <a:gd name="connsiteX4" fmla="*/ 0 w 1620419"/>
                  <a:gd name="connsiteY4" fmla="*/ 1751740 h 1751740"/>
                  <a:gd name="connsiteX0" fmla="*/ 0 w 1439340"/>
                  <a:gd name="connsiteY0" fmla="*/ 1751740 h 1751740"/>
                  <a:gd name="connsiteX1" fmla="*/ 386279 w 1439340"/>
                  <a:gd name="connsiteY1" fmla="*/ 42673 h 1751740"/>
                  <a:gd name="connsiteX2" fmla="*/ 1223333 w 1439340"/>
                  <a:gd name="connsiteY2" fmla="*/ 0 h 1751740"/>
                  <a:gd name="connsiteX3" fmla="*/ 1439340 w 1439340"/>
                  <a:gd name="connsiteY3" fmla="*/ 1739545 h 1751740"/>
                  <a:gd name="connsiteX4" fmla="*/ 0 w 1439340"/>
                  <a:gd name="connsiteY4" fmla="*/ 1751740 h 1751740"/>
                  <a:gd name="connsiteX0" fmla="*/ 0 w 1439340"/>
                  <a:gd name="connsiteY0" fmla="*/ 1721260 h 1721260"/>
                  <a:gd name="connsiteX1" fmla="*/ 386279 w 1439340"/>
                  <a:gd name="connsiteY1" fmla="*/ 12193 h 1721260"/>
                  <a:gd name="connsiteX2" fmla="*/ 1302266 w 1439340"/>
                  <a:gd name="connsiteY2" fmla="*/ 0 h 1721260"/>
                  <a:gd name="connsiteX3" fmla="*/ 1439340 w 1439340"/>
                  <a:gd name="connsiteY3" fmla="*/ 1709065 h 1721260"/>
                  <a:gd name="connsiteX4" fmla="*/ 0 w 1439340"/>
                  <a:gd name="connsiteY4" fmla="*/ 1721260 h 1721260"/>
                  <a:gd name="connsiteX0" fmla="*/ 0 w 1439340"/>
                  <a:gd name="connsiteY0" fmla="*/ 1715164 h 1715164"/>
                  <a:gd name="connsiteX1" fmla="*/ 386279 w 1439340"/>
                  <a:gd name="connsiteY1" fmla="*/ 6097 h 1715164"/>
                  <a:gd name="connsiteX2" fmla="*/ 1292980 w 1439340"/>
                  <a:gd name="connsiteY2" fmla="*/ 0 h 1715164"/>
                  <a:gd name="connsiteX3" fmla="*/ 1439340 w 1439340"/>
                  <a:gd name="connsiteY3" fmla="*/ 1702969 h 1715164"/>
                  <a:gd name="connsiteX4" fmla="*/ 0 w 1439340"/>
                  <a:gd name="connsiteY4" fmla="*/ 1715164 h 1715164"/>
                  <a:gd name="connsiteX0" fmla="*/ 17671 w 1053061"/>
                  <a:gd name="connsiteY0" fmla="*/ 2087020 h 2087020"/>
                  <a:gd name="connsiteX1" fmla="*/ 0 w 1053061"/>
                  <a:gd name="connsiteY1" fmla="*/ 6097 h 2087020"/>
                  <a:gd name="connsiteX2" fmla="*/ 906701 w 1053061"/>
                  <a:gd name="connsiteY2" fmla="*/ 0 h 2087020"/>
                  <a:gd name="connsiteX3" fmla="*/ 1053061 w 1053061"/>
                  <a:gd name="connsiteY3" fmla="*/ 1702969 h 2087020"/>
                  <a:gd name="connsiteX4" fmla="*/ 17671 w 1053061"/>
                  <a:gd name="connsiteY4" fmla="*/ 2087020 h 2087020"/>
                  <a:gd name="connsiteX0" fmla="*/ 143033 w 1178423"/>
                  <a:gd name="connsiteY0" fmla="*/ 2087020 h 2087020"/>
                  <a:gd name="connsiteX1" fmla="*/ 0 w 1178423"/>
                  <a:gd name="connsiteY1" fmla="*/ 396241 h 2087020"/>
                  <a:gd name="connsiteX2" fmla="*/ 1032063 w 1178423"/>
                  <a:gd name="connsiteY2" fmla="*/ 0 h 2087020"/>
                  <a:gd name="connsiteX3" fmla="*/ 1178423 w 1178423"/>
                  <a:gd name="connsiteY3" fmla="*/ 1702969 h 2087020"/>
                  <a:gd name="connsiteX4" fmla="*/ 143033 w 1178423"/>
                  <a:gd name="connsiteY4" fmla="*/ 2087020 h 2087020"/>
                  <a:gd name="connsiteX0" fmla="*/ 143033 w 1099492"/>
                  <a:gd name="connsiteY0" fmla="*/ 2087020 h 2087020"/>
                  <a:gd name="connsiteX1" fmla="*/ 0 w 1099492"/>
                  <a:gd name="connsiteY1" fmla="*/ 396241 h 2087020"/>
                  <a:gd name="connsiteX2" fmla="*/ 1032063 w 1099492"/>
                  <a:gd name="connsiteY2" fmla="*/ 0 h 2087020"/>
                  <a:gd name="connsiteX3" fmla="*/ 1099492 w 1099492"/>
                  <a:gd name="connsiteY3" fmla="*/ 2087017 h 2087020"/>
                  <a:gd name="connsiteX4" fmla="*/ 143033 w 1099492"/>
                  <a:gd name="connsiteY4" fmla="*/ 2087020 h 2087020"/>
                  <a:gd name="connsiteX0" fmla="*/ 143033 w 1101712"/>
                  <a:gd name="connsiteY0" fmla="*/ 1690779 h 1690779"/>
                  <a:gd name="connsiteX1" fmla="*/ 0 w 1101712"/>
                  <a:gd name="connsiteY1" fmla="*/ 0 h 1690779"/>
                  <a:gd name="connsiteX2" fmla="*/ 1101712 w 1101712"/>
                  <a:gd name="connsiteY2" fmla="*/ 128015 h 1690779"/>
                  <a:gd name="connsiteX3" fmla="*/ 1099492 w 1101712"/>
                  <a:gd name="connsiteY3" fmla="*/ 1690776 h 1690779"/>
                  <a:gd name="connsiteX4" fmla="*/ 143033 w 1101712"/>
                  <a:gd name="connsiteY4" fmla="*/ 1690779 h 1690779"/>
                  <a:gd name="connsiteX0" fmla="*/ 143031 w 1101710"/>
                  <a:gd name="connsiteY0" fmla="*/ 1690780 h 1690780"/>
                  <a:gd name="connsiteX1" fmla="*/ 0 w 1101710"/>
                  <a:gd name="connsiteY1" fmla="*/ 0 h 1690780"/>
                  <a:gd name="connsiteX2" fmla="*/ 1101710 w 1101710"/>
                  <a:gd name="connsiteY2" fmla="*/ 128016 h 1690780"/>
                  <a:gd name="connsiteX3" fmla="*/ 1099490 w 1101710"/>
                  <a:gd name="connsiteY3" fmla="*/ 1690777 h 1690780"/>
                  <a:gd name="connsiteX4" fmla="*/ 143031 w 1101710"/>
                  <a:gd name="connsiteY4" fmla="*/ 1690780 h 1690780"/>
                  <a:gd name="connsiteX0" fmla="*/ 143031 w 1115641"/>
                  <a:gd name="connsiteY0" fmla="*/ 1690780 h 1690780"/>
                  <a:gd name="connsiteX1" fmla="*/ 0 w 1115641"/>
                  <a:gd name="connsiteY1" fmla="*/ 0 h 1690780"/>
                  <a:gd name="connsiteX2" fmla="*/ 1115641 w 1115641"/>
                  <a:gd name="connsiteY2" fmla="*/ 103632 h 1690780"/>
                  <a:gd name="connsiteX3" fmla="*/ 1099490 w 1115641"/>
                  <a:gd name="connsiteY3" fmla="*/ 1690777 h 1690780"/>
                  <a:gd name="connsiteX4" fmla="*/ 143031 w 1115641"/>
                  <a:gd name="connsiteY4" fmla="*/ 1690780 h 1690780"/>
                  <a:gd name="connsiteX0" fmla="*/ 28542 w 1001152"/>
                  <a:gd name="connsiteY0" fmla="*/ 1603097 h 1603097"/>
                  <a:gd name="connsiteX1" fmla="*/ 0 w 1001152"/>
                  <a:gd name="connsiteY1" fmla="*/ 0 h 1603097"/>
                  <a:gd name="connsiteX2" fmla="*/ 1001152 w 1001152"/>
                  <a:gd name="connsiteY2" fmla="*/ 15949 h 1603097"/>
                  <a:gd name="connsiteX3" fmla="*/ 985001 w 1001152"/>
                  <a:gd name="connsiteY3" fmla="*/ 1603094 h 1603097"/>
                  <a:gd name="connsiteX4" fmla="*/ 28542 w 1001152"/>
                  <a:gd name="connsiteY4" fmla="*/ 1603097 h 1603097"/>
                  <a:gd name="connsiteX0" fmla="*/ 28542 w 1382777"/>
                  <a:gd name="connsiteY0" fmla="*/ 1656042 h 1656042"/>
                  <a:gd name="connsiteX1" fmla="*/ 0 w 1382777"/>
                  <a:gd name="connsiteY1" fmla="*/ 52945 h 1656042"/>
                  <a:gd name="connsiteX2" fmla="*/ 1382777 w 1382777"/>
                  <a:gd name="connsiteY2" fmla="*/ 0 h 1656042"/>
                  <a:gd name="connsiteX3" fmla="*/ 985001 w 1382777"/>
                  <a:gd name="connsiteY3" fmla="*/ 1656039 h 1656042"/>
                  <a:gd name="connsiteX4" fmla="*/ 28542 w 1382777"/>
                  <a:gd name="connsiteY4" fmla="*/ 1656042 h 1656042"/>
                  <a:gd name="connsiteX0" fmla="*/ 28542 w 1382777"/>
                  <a:gd name="connsiteY0" fmla="*/ 1656042 h 1674828"/>
                  <a:gd name="connsiteX1" fmla="*/ 0 w 1382777"/>
                  <a:gd name="connsiteY1" fmla="*/ 52945 h 1674828"/>
                  <a:gd name="connsiteX2" fmla="*/ 1382777 w 1382777"/>
                  <a:gd name="connsiteY2" fmla="*/ 0 h 1674828"/>
                  <a:gd name="connsiteX3" fmla="*/ 1376167 w 1382777"/>
                  <a:gd name="connsiteY3" fmla="*/ 1674828 h 1674828"/>
                  <a:gd name="connsiteX4" fmla="*/ 28542 w 1382777"/>
                  <a:gd name="connsiteY4" fmla="*/ 1656042 h 1674828"/>
                  <a:gd name="connsiteX0" fmla="*/ 0 w 1387627"/>
                  <a:gd name="connsiteY0" fmla="*/ 1662305 h 1674828"/>
                  <a:gd name="connsiteX1" fmla="*/ 4850 w 1387627"/>
                  <a:gd name="connsiteY1" fmla="*/ 52945 h 1674828"/>
                  <a:gd name="connsiteX2" fmla="*/ 1387627 w 1387627"/>
                  <a:gd name="connsiteY2" fmla="*/ 0 h 1674828"/>
                  <a:gd name="connsiteX3" fmla="*/ 1381017 w 1387627"/>
                  <a:gd name="connsiteY3" fmla="*/ 1674828 h 1674828"/>
                  <a:gd name="connsiteX4" fmla="*/ 0 w 1387627"/>
                  <a:gd name="connsiteY4" fmla="*/ 1662305 h 1674828"/>
                  <a:gd name="connsiteX0" fmla="*/ 1330 w 1388957"/>
                  <a:gd name="connsiteY0" fmla="*/ 1667844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0 w 1388957"/>
                  <a:gd name="connsiteY4" fmla="*/ 1667844 h 1680367"/>
                  <a:gd name="connsiteX0" fmla="*/ 1332 w 1388957"/>
                  <a:gd name="connsiteY0" fmla="*/ 1678283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2 w 1388957"/>
                  <a:gd name="connsiteY4" fmla="*/ 1678283 h 16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957" h="1680367">
                    <a:moveTo>
                      <a:pt x="1332" y="1678283"/>
                    </a:moveTo>
                    <a:cubicBezTo>
                      <a:pt x="2949" y="1141830"/>
                      <a:pt x="-1239" y="541490"/>
                      <a:pt x="378" y="5037"/>
                    </a:cubicBezTo>
                    <a:cubicBezTo>
                      <a:pt x="461304" y="-12611"/>
                      <a:pt x="928031" y="23187"/>
                      <a:pt x="1388957" y="5539"/>
                    </a:cubicBezTo>
                    <a:cubicBezTo>
                      <a:pt x="1386754" y="563815"/>
                      <a:pt x="1384550" y="1122091"/>
                      <a:pt x="1382347" y="1680367"/>
                    </a:cubicBezTo>
                    <a:lnTo>
                      <a:pt x="1332" y="167828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19050" cap="flat">
                <a:solidFill>
                  <a:srgbClr val="0E213F"/>
                </a:solidFill>
                <a:prstDash val="solid"/>
                <a:miter/>
              </a:ln>
              <a:effectLst>
                <a:outerShdw dist="101600" sx="98000" sy="98000" algn="l" rotWithShape="0">
                  <a:schemeClr val="tx2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  <p:grpSp>
            <p:nvGrpSpPr>
              <p:cNvPr id="102" name="Группа 101">
                <a:extLst>
                  <a:ext uri="{FF2B5EF4-FFF2-40B4-BE49-F238E27FC236}">
                    <a16:creationId xmlns:a16="http://schemas.microsoft.com/office/drawing/2014/main" id="{A012ABDF-3328-4042-8270-A1BD164323B0}"/>
                  </a:ext>
                </a:extLst>
              </p:cNvPr>
              <p:cNvGrpSpPr/>
              <p:nvPr userDrawn="1"/>
            </p:nvGrpSpPr>
            <p:grpSpPr>
              <a:xfrm>
                <a:off x="40267" y="5202290"/>
                <a:ext cx="1779857" cy="1569485"/>
                <a:chOff x="40267" y="5202290"/>
                <a:chExt cx="1779857" cy="1569485"/>
              </a:xfrm>
            </p:grpSpPr>
            <p:sp>
              <p:nvSpPr>
                <p:cNvPr id="103" name="Молния 102">
                  <a:extLst>
                    <a:ext uri="{FF2B5EF4-FFF2-40B4-BE49-F238E27FC236}">
                      <a16:creationId xmlns:a16="http://schemas.microsoft.com/office/drawing/2014/main" id="{0FB4E480-BA59-40D3-B53A-11639A707FEE}"/>
                    </a:ext>
                  </a:extLst>
                </p:cNvPr>
                <p:cNvSpPr/>
                <p:nvPr userDrawn="1"/>
              </p:nvSpPr>
              <p:spPr>
                <a:xfrm>
                  <a:off x="848767" y="6085906"/>
                  <a:ext cx="971357" cy="685869"/>
                </a:xfrm>
                <a:prstGeom prst="lightningBolt">
                  <a:avLst/>
                </a:prstGeom>
                <a:pattFill prst="pct25">
                  <a:fgClr>
                    <a:schemeClr val="tx2"/>
                  </a:fgClr>
                  <a:bgClr>
                    <a:schemeClr val="accent4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grpSp>
              <p:nvGrpSpPr>
                <p:cNvPr id="104" name="Группа 103">
                  <a:extLst>
                    <a:ext uri="{FF2B5EF4-FFF2-40B4-BE49-F238E27FC236}">
                      <a16:creationId xmlns:a16="http://schemas.microsoft.com/office/drawing/2014/main" id="{05E024B0-4B95-4AEA-8267-B1CF251AF33C}"/>
                    </a:ext>
                  </a:extLst>
                </p:cNvPr>
                <p:cNvGrpSpPr/>
                <p:nvPr userDrawn="1"/>
              </p:nvGrpSpPr>
              <p:grpSpPr>
                <a:xfrm>
                  <a:off x="40267" y="5202290"/>
                  <a:ext cx="1498338" cy="1171467"/>
                  <a:chOff x="40267" y="5202290"/>
                  <a:chExt cx="1498338" cy="1171467"/>
                </a:xfrm>
              </p:grpSpPr>
              <p:sp>
                <p:nvSpPr>
                  <p:cNvPr id="105" name="Произвольная форма: Фигура 104">
                    <a:extLst>
                      <a:ext uri="{FF2B5EF4-FFF2-40B4-BE49-F238E27FC236}">
                        <a16:creationId xmlns:a16="http://schemas.microsoft.com/office/drawing/2014/main" id="{6AF44455-1A53-42A4-B1E2-A44BF16146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0267" y="5202290"/>
                    <a:ext cx="1498338" cy="1171467"/>
                  </a:xfrm>
                  <a:custGeom>
                    <a:avLst/>
                    <a:gdLst>
                      <a:gd name="connsiteX0" fmla="*/ 1113466 w 1417173"/>
                      <a:gd name="connsiteY0" fmla="*/ 828 h 1108008"/>
                      <a:gd name="connsiteX1" fmla="*/ 1163037 w 1417173"/>
                      <a:gd name="connsiteY1" fmla="*/ 14074 h 1108008"/>
                      <a:gd name="connsiteX2" fmla="*/ 1256573 w 1417173"/>
                      <a:gd name="connsiteY2" fmla="*/ 139336 h 1108008"/>
                      <a:gd name="connsiteX3" fmla="*/ 1257082 w 1417173"/>
                      <a:gd name="connsiteY3" fmla="*/ 139559 h 1108008"/>
                      <a:gd name="connsiteX4" fmla="*/ 1296633 w 1417173"/>
                      <a:gd name="connsiteY4" fmla="*/ 156911 h 1108008"/>
                      <a:gd name="connsiteX5" fmla="*/ 1376613 w 1417173"/>
                      <a:gd name="connsiteY5" fmla="*/ 260906 h 1108008"/>
                      <a:gd name="connsiteX6" fmla="*/ 1371240 w 1417173"/>
                      <a:gd name="connsiteY6" fmla="*/ 392731 h 1108008"/>
                      <a:gd name="connsiteX7" fmla="*/ 1410489 w 1417173"/>
                      <a:gd name="connsiteY7" fmla="*/ 594288 h 1108008"/>
                      <a:gd name="connsiteX8" fmla="*/ 1226628 w 1417173"/>
                      <a:gd name="connsiteY8" fmla="*/ 770721 h 1108008"/>
                      <a:gd name="connsiteX9" fmla="*/ 1160810 w 1417173"/>
                      <a:gd name="connsiteY9" fmla="*/ 921902 h 1108008"/>
                      <a:gd name="connsiteX10" fmla="*/ 936717 w 1417173"/>
                      <a:gd name="connsiteY10" fmla="*/ 940207 h 1108008"/>
                      <a:gd name="connsiteX11" fmla="*/ 776577 w 1417173"/>
                      <a:gd name="connsiteY11" fmla="*/ 1101488 h 1108008"/>
                      <a:gd name="connsiteX12" fmla="*/ 541116 w 1417173"/>
                      <a:gd name="connsiteY12" fmla="*/ 1003043 h 1108008"/>
                      <a:gd name="connsiteX13" fmla="*/ 191349 w 1417173"/>
                      <a:gd name="connsiteY13" fmla="*/ 905776 h 1108008"/>
                      <a:gd name="connsiteX14" fmla="*/ 37564 w 1417173"/>
                      <a:gd name="connsiteY14" fmla="*/ 797537 h 1108008"/>
                      <a:gd name="connsiteX15" fmla="*/ 70425 w 1417173"/>
                      <a:gd name="connsiteY15" fmla="*/ 651433 h 1108008"/>
                      <a:gd name="connsiteX16" fmla="*/ 1035 w 1417173"/>
                      <a:gd name="connsiteY16" fmla="*/ 501534 h 1108008"/>
                      <a:gd name="connsiteX17" fmla="*/ 127758 w 1417173"/>
                      <a:gd name="connsiteY17" fmla="*/ 368299 h 1108008"/>
                      <a:gd name="connsiteX18" fmla="*/ 128970 w 1417173"/>
                      <a:gd name="connsiteY18" fmla="*/ 364787 h 1108008"/>
                      <a:gd name="connsiteX19" fmla="*/ 185419 w 1417173"/>
                      <a:gd name="connsiteY19" fmla="*/ 173458 h 1108008"/>
                      <a:gd name="connsiteX20" fmla="*/ 460030 w 1417173"/>
                      <a:gd name="connsiteY20" fmla="*/ 129748 h 1108008"/>
                      <a:gd name="connsiteX21" fmla="*/ 460083 w 1417173"/>
                      <a:gd name="connsiteY21" fmla="*/ 129667 h 1108008"/>
                      <a:gd name="connsiteX22" fmla="*/ 484248 w 1417173"/>
                      <a:gd name="connsiteY22" fmla="*/ 92613 h 1108008"/>
                      <a:gd name="connsiteX23" fmla="*/ 736902 w 1417173"/>
                      <a:gd name="connsiteY23" fmla="*/ 84370 h 1108008"/>
                      <a:gd name="connsiteX24" fmla="*/ 737889 w 1417173"/>
                      <a:gd name="connsiteY24" fmla="*/ 83133 h 1108008"/>
                      <a:gd name="connsiteX25" fmla="*/ 781262 w 1417173"/>
                      <a:gd name="connsiteY25" fmla="*/ 28761 h 1108008"/>
                      <a:gd name="connsiteX26" fmla="*/ 844787 w 1417173"/>
                      <a:gd name="connsiteY26" fmla="*/ 1512 h 1108008"/>
                      <a:gd name="connsiteX27" fmla="*/ 951646 w 1417173"/>
                      <a:gd name="connsiteY27" fmla="*/ 31258 h 1108008"/>
                      <a:gd name="connsiteX28" fmla="*/ 977019 w 1417173"/>
                      <a:gd name="connsiteY28" fmla="*/ 58317 h 1108008"/>
                      <a:gd name="connsiteX29" fmla="*/ 978587 w 1417173"/>
                      <a:gd name="connsiteY29" fmla="*/ 59990 h 1108008"/>
                      <a:gd name="connsiteX30" fmla="*/ 1113466 w 1417173"/>
                      <a:gd name="connsiteY30" fmla="*/ 828 h 1108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417173" h="1108008">
                        <a:moveTo>
                          <a:pt x="1113466" y="828"/>
                        </a:moveTo>
                        <a:cubicBezTo>
                          <a:pt x="1130234" y="2340"/>
                          <a:pt x="1146968" y="6703"/>
                          <a:pt x="1163037" y="14074"/>
                        </a:cubicBezTo>
                        <a:cubicBezTo>
                          <a:pt x="1212017" y="36532"/>
                          <a:pt x="1247137" y="83550"/>
                          <a:pt x="1256573" y="139336"/>
                        </a:cubicBezTo>
                        <a:lnTo>
                          <a:pt x="1257082" y="139559"/>
                        </a:lnTo>
                        <a:lnTo>
                          <a:pt x="1296633" y="156911"/>
                        </a:lnTo>
                        <a:cubicBezTo>
                          <a:pt x="1334055" y="179477"/>
                          <a:pt x="1362853" y="216298"/>
                          <a:pt x="1376613" y="260906"/>
                        </a:cubicBezTo>
                        <a:cubicBezTo>
                          <a:pt x="1389947" y="304078"/>
                          <a:pt x="1388047" y="350968"/>
                          <a:pt x="1371240" y="392731"/>
                        </a:cubicBezTo>
                        <a:cubicBezTo>
                          <a:pt x="1412553" y="450004"/>
                          <a:pt x="1427001" y="524248"/>
                          <a:pt x="1410489" y="594288"/>
                        </a:cubicBezTo>
                        <a:cubicBezTo>
                          <a:pt x="1388538" y="687401"/>
                          <a:pt x="1315872" y="757133"/>
                          <a:pt x="1226628" y="770721"/>
                        </a:cubicBezTo>
                        <a:cubicBezTo>
                          <a:pt x="1226202" y="828840"/>
                          <a:pt x="1202188" y="883959"/>
                          <a:pt x="1160810" y="921902"/>
                        </a:cubicBezTo>
                        <a:cubicBezTo>
                          <a:pt x="1097939" y="979559"/>
                          <a:pt x="1007123" y="986968"/>
                          <a:pt x="936717" y="940207"/>
                        </a:cubicBezTo>
                        <a:cubicBezTo>
                          <a:pt x="913948" y="1020527"/>
                          <a:pt x="852978" y="1081927"/>
                          <a:pt x="776577" y="1101488"/>
                        </a:cubicBezTo>
                        <a:cubicBezTo>
                          <a:pt x="686547" y="1124536"/>
                          <a:pt x="592585" y="1085260"/>
                          <a:pt x="541116" y="1003043"/>
                        </a:cubicBezTo>
                        <a:cubicBezTo>
                          <a:pt x="419635" y="1081081"/>
                          <a:pt x="261853" y="1037217"/>
                          <a:pt x="191349" y="905776"/>
                        </a:cubicBezTo>
                        <a:cubicBezTo>
                          <a:pt x="122090" y="914416"/>
                          <a:pt x="57058" y="868654"/>
                          <a:pt x="37564" y="797537"/>
                        </a:cubicBezTo>
                        <a:cubicBezTo>
                          <a:pt x="23444" y="746084"/>
                          <a:pt x="35926" y="690555"/>
                          <a:pt x="70425" y="651433"/>
                        </a:cubicBezTo>
                        <a:cubicBezTo>
                          <a:pt x="21478" y="620745"/>
                          <a:pt x="-5780" y="561857"/>
                          <a:pt x="1035" y="501534"/>
                        </a:cubicBezTo>
                        <a:cubicBezTo>
                          <a:pt x="9029" y="430904"/>
                          <a:pt x="61644" y="375580"/>
                          <a:pt x="127758" y="368299"/>
                        </a:cubicBezTo>
                        <a:lnTo>
                          <a:pt x="128970" y="364787"/>
                        </a:lnTo>
                        <a:cubicBezTo>
                          <a:pt x="120092" y="295234"/>
                          <a:pt x="140797" y="225091"/>
                          <a:pt x="185419" y="173458"/>
                        </a:cubicBezTo>
                        <a:cubicBezTo>
                          <a:pt x="255923" y="91907"/>
                          <a:pt x="370230" y="73731"/>
                          <a:pt x="460030" y="129748"/>
                        </a:cubicBezTo>
                        <a:lnTo>
                          <a:pt x="460083" y="129667"/>
                        </a:lnTo>
                        <a:lnTo>
                          <a:pt x="484248" y="92613"/>
                        </a:lnTo>
                        <a:cubicBezTo>
                          <a:pt x="548669" y="15725"/>
                          <a:pt x="664031" y="7876"/>
                          <a:pt x="736902" y="84370"/>
                        </a:cubicBezTo>
                        <a:lnTo>
                          <a:pt x="737889" y="83133"/>
                        </a:lnTo>
                        <a:lnTo>
                          <a:pt x="781262" y="28761"/>
                        </a:lnTo>
                        <a:cubicBezTo>
                          <a:pt x="799789" y="14529"/>
                          <a:pt x="821510" y="5024"/>
                          <a:pt x="844787" y="1512"/>
                        </a:cubicBezTo>
                        <a:cubicBezTo>
                          <a:pt x="883217" y="-4295"/>
                          <a:pt x="921610" y="6828"/>
                          <a:pt x="951646" y="31258"/>
                        </a:cubicBezTo>
                        <a:lnTo>
                          <a:pt x="977019" y="58317"/>
                        </a:lnTo>
                        <a:lnTo>
                          <a:pt x="978587" y="59990"/>
                        </a:lnTo>
                        <a:cubicBezTo>
                          <a:pt x="1012545" y="17419"/>
                          <a:pt x="1063162" y="-3707"/>
                          <a:pt x="1113466" y="8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  <a:effectLst>
                    <a:outerShdw dist="25400" dir="2700000" algn="tl" rotWithShape="0">
                      <a:schemeClr val="tx2"/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06" name="Дуга 105">
                    <a:extLst>
                      <a:ext uri="{FF2B5EF4-FFF2-40B4-BE49-F238E27FC236}">
                        <a16:creationId xmlns:a16="http://schemas.microsoft.com/office/drawing/2014/main" id="{C5EF2DFE-5059-47C3-A32F-8165800F9D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10519" y="5400807"/>
                    <a:ext cx="342765" cy="352912"/>
                  </a:xfrm>
                  <a:prstGeom prst="arc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07" name="Дуга 106">
                    <a:extLst>
                      <a:ext uri="{FF2B5EF4-FFF2-40B4-BE49-F238E27FC236}">
                        <a16:creationId xmlns:a16="http://schemas.microsoft.com/office/drawing/2014/main" id="{36CFD35E-F03F-4C47-99E2-83E2DAD0FA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432298" y="5525033"/>
                    <a:ext cx="135604" cy="258217"/>
                  </a:xfrm>
                  <a:prstGeom prst="arc">
                    <a:avLst>
                      <a:gd name="adj1" fmla="val 16200000"/>
                      <a:gd name="adj2" fmla="val 19871405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08" name="Дуга 107">
                    <a:extLst>
                      <a:ext uri="{FF2B5EF4-FFF2-40B4-BE49-F238E27FC236}">
                        <a16:creationId xmlns:a16="http://schemas.microsoft.com/office/drawing/2014/main" id="{8F2089C2-9F41-4163-89D9-B12521212F0D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357594" y="5831235"/>
                    <a:ext cx="135604" cy="258217"/>
                  </a:xfrm>
                  <a:prstGeom prst="arc">
                    <a:avLst>
                      <a:gd name="adj1" fmla="val 16200000"/>
                      <a:gd name="adj2" fmla="val 3041201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09" name="Дуга 108">
                    <a:extLst>
                      <a:ext uri="{FF2B5EF4-FFF2-40B4-BE49-F238E27FC236}">
                        <a16:creationId xmlns:a16="http://schemas.microsoft.com/office/drawing/2014/main" id="{0C07521E-DB0B-484E-93B8-00FB9469240C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803205" y="5962781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10" name="Дуга 109">
                    <a:extLst>
                      <a:ext uri="{FF2B5EF4-FFF2-40B4-BE49-F238E27FC236}">
                        <a16:creationId xmlns:a16="http://schemas.microsoft.com/office/drawing/2014/main" id="{1207CFB7-EFC2-44D6-A7F5-01F784411ED4}"/>
                      </a:ext>
                    </a:extLst>
                  </p:cNvPr>
                  <p:cNvSpPr/>
                  <p:nvPr userDrawn="1"/>
                </p:nvSpPr>
                <p:spPr>
                  <a:xfrm rot="7786702" flipH="1">
                    <a:off x="807137" y="5468705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11" name="Дуга 110">
                    <a:extLst>
                      <a:ext uri="{FF2B5EF4-FFF2-40B4-BE49-F238E27FC236}">
                        <a16:creationId xmlns:a16="http://schemas.microsoft.com/office/drawing/2014/main" id="{081917B8-6F2A-4CFC-B6FB-00D549CD458E}"/>
                      </a:ext>
                    </a:extLst>
                  </p:cNvPr>
                  <p:cNvSpPr/>
                  <p:nvPr userDrawn="1"/>
                </p:nvSpPr>
                <p:spPr>
                  <a:xfrm rot="10800000" flipH="1">
                    <a:off x="1216986" y="5712412"/>
                    <a:ext cx="135604" cy="193894"/>
                  </a:xfrm>
                  <a:prstGeom prst="arc">
                    <a:avLst>
                      <a:gd name="adj1" fmla="val 17006545"/>
                      <a:gd name="adj2" fmla="val 301820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</p:grpSp>
        </p:grpSp>
        <p:sp>
          <p:nvSpPr>
            <p:cNvPr id="95" name="Звезда: 5-конечная 94">
              <a:extLst>
                <a:ext uri="{FF2B5EF4-FFF2-40B4-BE49-F238E27FC236}">
                  <a16:creationId xmlns:a16="http://schemas.microsoft.com/office/drawing/2014/main" id="{9B63FB9E-FE26-4990-BF48-099BC05F7DC2}"/>
                </a:ext>
              </a:extLst>
            </p:cNvPr>
            <p:cNvSpPr/>
            <p:nvPr userDrawn="1"/>
          </p:nvSpPr>
          <p:spPr>
            <a:xfrm rot="19477693">
              <a:off x="1283381" y="4914414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6" name="Звезда: 5-конечная 95">
              <a:extLst>
                <a:ext uri="{FF2B5EF4-FFF2-40B4-BE49-F238E27FC236}">
                  <a16:creationId xmlns:a16="http://schemas.microsoft.com/office/drawing/2014/main" id="{1AF67A9A-452F-490D-AD78-F23CC09B31E3}"/>
                </a:ext>
              </a:extLst>
            </p:cNvPr>
            <p:cNvSpPr/>
            <p:nvPr userDrawn="1"/>
          </p:nvSpPr>
          <p:spPr>
            <a:xfrm rot="19477693">
              <a:off x="100180" y="4723906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8" name="Звезда: 5-конечная 97">
              <a:extLst>
                <a:ext uri="{FF2B5EF4-FFF2-40B4-BE49-F238E27FC236}">
                  <a16:creationId xmlns:a16="http://schemas.microsoft.com/office/drawing/2014/main" id="{A4694AC7-B0E3-4365-A5A8-F4CBCDF5F193}"/>
                </a:ext>
              </a:extLst>
            </p:cNvPr>
            <p:cNvSpPr/>
            <p:nvPr userDrawn="1"/>
          </p:nvSpPr>
          <p:spPr>
            <a:xfrm rot="16682094">
              <a:off x="98909" y="6120472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C0BA6E8C-8F71-4CD7-9202-FDC8CFCDF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594" y="-11280"/>
            <a:ext cx="12219181" cy="6869280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0" name="Надпись 99">
            <a:extLst>
              <a:ext uri="{FF2B5EF4-FFF2-40B4-BE49-F238E27FC236}">
                <a16:creationId xmlns:a16="http://schemas.microsoft.com/office/drawing/2014/main" id="{6BA81E6C-61CE-4BAE-8B14-C00F8444B789}"/>
              </a:ext>
            </a:extLst>
          </p:cNvPr>
          <p:cNvSpPr txBox="1"/>
          <p:nvPr userDrawn="1"/>
        </p:nvSpPr>
        <p:spPr>
          <a:xfrm rot="1924468">
            <a:off x="617462" y="2091415"/>
            <a:ext cx="806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4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!!!!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14696" y="365125"/>
            <a:ext cx="8539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812421" y="6356350"/>
            <a:ext cx="2241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F23871-2C1E-464B-A902-6EC68E76D10F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178293" y="6356350"/>
            <a:ext cx="383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129313" y="6356350"/>
            <a:ext cx="222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F2BF33-6C45-49C4-8FAD-F2E0B6BD669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50DA9A06-C1FF-44BD-B2F8-2E8D7B13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420" y="1825625"/>
            <a:ext cx="85413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  <a:p>
            <a:pPr lvl="5" rtl="0"/>
            <a:r>
              <a:rPr lang="ru-RU" noProof="0" dirty="0"/>
              <a:t>Шестой уровень</a:t>
            </a:r>
          </a:p>
          <a:p>
            <a:pPr lvl="6" rtl="0"/>
            <a:r>
              <a:rPr lang="ru-RU" noProof="0" dirty="0"/>
              <a:t>Седьмой уровень</a:t>
            </a:r>
          </a:p>
          <a:p>
            <a:pPr lvl="7" rtl="0"/>
            <a:r>
              <a:rPr lang="ru-RU" noProof="0" dirty="0"/>
              <a:t>Восьмой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1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17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8B4A458-284C-407A-A610-678DEFB42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7022" y="-77201"/>
            <a:ext cx="12569022" cy="7003102"/>
            <a:chOff x="-377022" y="-73282"/>
            <a:chExt cx="12569022" cy="699429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6B29C5E-8FC9-4ADE-89A0-5B7E7B59C171}"/>
                </a:ext>
              </a:extLst>
            </p:cNvPr>
            <p:cNvSpPr/>
            <p:nvPr userDrawn="1"/>
          </p:nvSpPr>
          <p:spPr>
            <a:xfrm>
              <a:off x="-6435" y="0"/>
              <a:ext cx="12198435" cy="6858000"/>
            </a:xfrm>
            <a:prstGeom prst="rect">
              <a:avLst/>
            </a:prstGeom>
            <a:gradFill flip="none" rotWithShape="1">
              <a:gsLst>
                <a:gs pos="39000">
                  <a:schemeClr val="bg1"/>
                </a:gs>
                <a:gs pos="100000">
                  <a:srgbClr val="C2D9EC"/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  <a:alpha val="36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639D1CE-41F9-4564-9671-B8EFAC11F1DA}"/>
                </a:ext>
              </a:extLst>
            </p:cNvPr>
            <p:cNvGrpSpPr/>
            <p:nvPr userDrawn="1"/>
          </p:nvGrpSpPr>
          <p:grpSpPr>
            <a:xfrm>
              <a:off x="-377022" y="-73282"/>
              <a:ext cx="2301502" cy="6994294"/>
              <a:chOff x="-377022" y="-73282"/>
              <a:chExt cx="2301502" cy="6994294"/>
            </a:xfrm>
          </p:grpSpPr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EB8C6220-4A2F-4E42-843D-71BF1445A954}"/>
                  </a:ext>
                </a:extLst>
              </p:cNvPr>
              <p:cNvSpPr/>
              <p:nvPr userDrawn="1"/>
            </p:nvSpPr>
            <p:spPr>
              <a:xfrm rot="21211790">
                <a:off x="-377022" y="-73282"/>
                <a:ext cx="2301502" cy="6472753"/>
              </a:xfrm>
              <a:custGeom>
                <a:avLst/>
                <a:gdLst>
                  <a:gd name="connsiteX0" fmla="*/ 829952 w 2301502"/>
                  <a:gd name="connsiteY0" fmla="*/ 6209 h 6472753"/>
                  <a:gd name="connsiteX1" fmla="*/ 1020170 w 2301502"/>
                  <a:gd name="connsiteY1" fmla="*/ 27782 h 6472753"/>
                  <a:gd name="connsiteX2" fmla="*/ 1019933 w 2301502"/>
                  <a:gd name="connsiteY2" fmla="*/ 32419 h 6472753"/>
                  <a:gd name="connsiteX3" fmla="*/ 1368808 w 2301502"/>
                  <a:gd name="connsiteY3" fmla="*/ 71983 h 6472753"/>
                  <a:gd name="connsiteX4" fmla="*/ 1369019 w 2301502"/>
                  <a:gd name="connsiteY4" fmla="*/ 67344 h 6472753"/>
                  <a:gd name="connsiteX5" fmla="*/ 1535810 w 2301502"/>
                  <a:gd name="connsiteY5" fmla="*/ 86259 h 6472753"/>
                  <a:gd name="connsiteX6" fmla="*/ 1535425 w 2301502"/>
                  <a:gd name="connsiteY6" fmla="*/ 89650 h 6472753"/>
                  <a:gd name="connsiteX7" fmla="*/ 1559147 w 2301502"/>
                  <a:gd name="connsiteY7" fmla="*/ 92340 h 6472753"/>
                  <a:gd name="connsiteX8" fmla="*/ 1559091 w 2301502"/>
                  <a:gd name="connsiteY8" fmla="*/ 93564 h 6472753"/>
                  <a:gd name="connsiteX9" fmla="*/ 1896006 w 2301502"/>
                  <a:gd name="connsiteY9" fmla="*/ 131773 h 6472753"/>
                  <a:gd name="connsiteX10" fmla="*/ 1896290 w 2301502"/>
                  <a:gd name="connsiteY10" fmla="*/ 130575 h 6472753"/>
                  <a:gd name="connsiteX11" fmla="*/ 2054301 w 2301502"/>
                  <a:gd name="connsiteY11" fmla="*/ 148494 h 6472753"/>
                  <a:gd name="connsiteX12" fmla="*/ 2084259 w 2301502"/>
                  <a:gd name="connsiteY12" fmla="*/ 260018 h 6472753"/>
                  <a:gd name="connsiteX13" fmla="*/ 2301502 w 2301502"/>
                  <a:gd name="connsiteY13" fmla="*/ 2105851 h 6472753"/>
                  <a:gd name="connsiteX14" fmla="*/ 95463 w 2301502"/>
                  <a:gd name="connsiteY14" fmla="*/ 6468220 h 6472753"/>
                  <a:gd name="connsiteX15" fmla="*/ 0 w 2301502"/>
                  <a:gd name="connsiteY15" fmla="*/ 6472753 h 6472753"/>
                  <a:gd name="connsiteX16" fmla="*/ 734063 w 2301502"/>
                  <a:gd name="connsiteY16" fmla="*/ 0 h 6472753"/>
                  <a:gd name="connsiteX17" fmla="*/ 829715 w 2301502"/>
                  <a:gd name="connsiteY17" fmla="*/ 10847 h 6472753"/>
                  <a:gd name="connsiteX18" fmla="*/ 829952 w 2301502"/>
                  <a:gd name="connsiteY18" fmla="*/ 6209 h 64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1502" h="6472753">
                    <a:moveTo>
                      <a:pt x="829952" y="6209"/>
                    </a:moveTo>
                    <a:lnTo>
                      <a:pt x="1020170" y="27782"/>
                    </a:lnTo>
                    <a:lnTo>
                      <a:pt x="1019933" y="32419"/>
                    </a:lnTo>
                    <a:lnTo>
                      <a:pt x="1368808" y="71983"/>
                    </a:lnTo>
                    <a:lnTo>
                      <a:pt x="1369019" y="67344"/>
                    </a:lnTo>
                    <a:lnTo>
                      <a:pt x="1535810" y="86259"/>
                    </a:lnTo>
                    <a:lnTo>
                      <a:pt x="1535425" y="89650"/>
                    </a:lnTo>
                    <a:lnTo>
                      <a:pt x="1559147" y="92340"/>
                    </a:lnTo>
                    <a:lnTo>
                      <a:pt x="1559091" y="93564"/>
                    </a:lnTo>
                    <a:lnTo>
                      <a:pt x="1896006" y="131773"/>
                    </a:lnTo>
                    <a:lnTo>
                      <a:pt x="1896290" y="130575"/>
                    </a:lnTo>
                    <a:lnTo>
                      <a:pt x="2054301" y="148494"/>
                    </a:lnTo>
                    <a:lnTo>
                      <a:pt x="2084259" y="260018"/>
                    </a:lnTo>
                    <a:cubicBezTo>
                      <a:pt x="2223649" y="820714"/>
                      <a:pt x="2301502" y="1446208"/>
                      <a:pt x="2301502" y="2105851"/>
                    </a:cubicBezTo>
                    <a:cubicBezTo>
                      <a:pt x="2301502" y="4442872"/>
                      <a:pt x="1324304" y="6351227"/>
                      <a:pt x="95463" y="6468220"/>
                    </a:cubicBezTo>
                    <a:lnTo>
                      <a:pt x="0" y="6472753"/>
                    </a:lnTo>
                    <a:lnTo>
                      <a:pt x="734063" y="0"/>
                    </a:lnTo>
                    <a:lnTo>
                      <a:pt x="829715" y="10847"/>
                    </a:lnTo>
                    <a:lnTo>
                      <a:pt x="829952" y="6209"/>
                    </a:lnTo>
                    <a:close/>
                  </a:path>
                </a:pathLst>
              </a:custGeom>
              <a:solidFill>
                <a:schemeClr val="accent5">
                  <a:alpha val="1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1" name="Произвольная форма: Фигура 10">
                <a:extLst>
                  <a:ext uri="{FF2B5EF4-FFF2-40B4-BE49-F238E27FC236}">
                    <a16:creationId xmlns:a16="http://schemas.microsoft.com/office/drawing/2014/main" id="{2E2ED26D-B984-4860-8E71-108A0BFA8476}"/>
                  </a:ext>
                </a:extLst>
              </p:cNvPr>
              <p:cNvSpPr/>
              <p:nvPr userDrawn="1"/>
            </p:nvSpPr>
            <p:spPr>
              <a:xfrm>
                <a:off x="-5050" y="-6364"/>
                <a:ext cx="1567657" cy="6864364"/>
              </a:xfrm>
              <a:custGeom>
                <a:avLst/>
                <a:gdLst>
                  <a:gd name="connsiteX0" fmla="*/ 0 w 1567657"/>
                  <a:gd name="connsiteY0" fmla="*/ 0 h 6864364"/>
                  <a:gd name="connsiteX1" fmla="*/ 729093 w 1567657"/>
                  <a:gd name="connsiteY1" fmla="*/ 0 h 6864364"/>
                  <a:gd name="connsiteX2" fmla="*/ 760648 w 1567657"/>
                  <a:gd name="connsiteY2" fmla="*/ 43341 h 6864364"/>
                  <a:gd name="connsiteX3" fmla="*/ 1567657 w 1567657"/>
                  <a:gd name="connsiteY3" fmla="*/ 3310445 h 6864364"/>
                  <a:gd name="connsiteX4" fmla="*/ 623104 w 1567657"/>
                  <a:gd name="connsiteY4" fmla="*/ 6766466 h 6864364"/>
                  <a:gd name="connsiteX5" fmla="*/ 536851 w 1567657"/>
                  <a:gd name="connsiteY5" fmla="*/ 6864364 h 6864364"/>
                  <a:gd name="connsiteX6" fmla="*/ 0 w 1567657"/>
                  <a:gd name="connsiteY6" fmla="*/ 6864364 h 6864364"/>
                  <a:gd name="connsiteX7" fmla="*/ 0 w 1567657"/>
                  <a:gd name="connsiteY7" fmla="*/ 0 h 686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657" h="6864364">
                    <a:moveTo>
                      <a:pt x="0" y="0"/>
                    </a:moveTo>
                    <a:lnTo>
                      <a:pt x="729093" y="0"/>
                    </a:lnTo>
                    <a:lnTo>
                      <a:pt x="760648" y="43341"/>
                    </a:lnTo>
                    <a:cubicBezTo>
                      <a:pt x="1249804" y="778212"/>
                      <a:pt x="1567657" y="1967869"/>
                      <a:pt x="1567657" y="3310445"/>
                    </a:cubicBezTo>
                    <a:cubicBezTo>
                      <a:pt x="1567657" y="4775074"/>
                      <a:pt x="1189386" y="6057716"/>
                      <a:pt x="623104" y="6766466"/>
                    </a:cubicBezTo>
                    <a:lnTo>
                      <a:pt x="536851" y="6864364"/>
                    </a:lnTo>
                    <a:lnTo>
                      <a:pt x="0" y="6864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Полилиния: Фигура 11">
                <a:extLst>
                  <a:ext uri="{FF2B5EF4-FFF2-40B4-BE49-F238E27FC236}">
                    <a16:creationId xmlns:a16="http://schemas.microsoft.com/office/drawing/2014/main" id="{F9024BE5-A615-4953-9B74-F01D929A6DE7}"/>
                  </a:ext>
                </a:extLst>
              </p:cNvPr>
              <p:cNvSpPr/>
              <p:nvPr userDrawn="1"/>
            </p:nvSpPr>
            <p:spPr>
              <a:xfrm rot="21179956">
                <a:off x="-279115" y="2442679"/>
                <a:ext cx="542274" cy="4402243"/>
              </a:xfrm>
              <a:custGeom>
                <a:avLst/>
                <a:gdLst>
                  <a:gd name="connsiteX0" fmla="*/ 540558 w 542274"/>
                  <a:gd name="connsiteY0" fmla="*/ 0 h 4402243"/>
                  <a:gd name="connsiteX1" fmla="*/ 542274 w 542274"/>
                  <a:gd name="connsiteY1" fmla="*/ 674 h 4402243"/>
                  <a:gd name="connsiteX2" fmla="*/ 1772 w 542274"/>
                  <a:gd name="connsiteY2" fmla="*/ 4402243 h 4402243"/>
                  <a:gd name="connsiteX3" fmla="*/ 0 w 542274"/>
                  <a:gd name="connsiteY3" fmla="*/ 4402026 h 4402243"/>
                  <a:gd name="connsiteX4" fmla="*/ 540558 w 542274"/>
                  <a:gd name="connsiteY4" fmla="*/ 0 h 440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74" h="4402243">
                    <a:moveTo>
                      <a:pt x="540558" y="0"/>
                    </a:moveTo>
                    <a:lnTo>
                      <a:pt x="542274" y="674"/>
                    </a:lnTo>
                    <a:lnTo>
                      <a:pt x="1772" y="4402243"/>
                    </a:lnTo>
                    <a:lnTo>
                      <a:pt x="0" y="4402026"/>
                    </a:lnTo>
                    <a:lnTo>
                      <a:pt x="540558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id="{C109F30C-1A6F-414B-9DFC-BE5D4C65B815}"/>
                  </a:ext>
                </a:extLst>
              </p:cNvPr>
              <p:cNvSpPr/>
              <p:nvPr userDrawn="1"/>
            </p:nvSpPr>
            <p:spPr>
              <a:xfrm rot="21179956">
                <a:off x="-263122" y="2364297"/>
                <a:ext cx="1826451" cy="4556715"/>
              </a:xfrm>
              <a:custGeom>
                <a:avLst/>
                <a:gdLst>
                  <a:gd name="connsiteX0" fmla="*/ 540502 w 1826451"/>
                  <a:gd name="connsiteY0" fmla="*/ 0 h 4556715"/>
                  <a:gd name="connsiteX1" fmla="*/ 589479 w 1826451"/>
                  <a:gd name="connsiteY1" fmla="*/ 19245 h 4556715"/>
                  <a:gd name="connsiteX2" fmla="*/ 1826451 w 1826451"/>
                  <a:gd name="connsiteY2" fmla="*/ 2588585 h 4556715"/>
                  <a:gd name="connsiteX3" fmla="*/ 1310816 w 1826451"/>
                  <a:gd name="connsiteY3" fmla="*/ 4490907 h 4556715"/>
                  <a:gd name="connsiteX4" fmla="*/ 1263435 w 1826451"/>
                  <a:gd name="connsiteY4" fmla="*/ 4556715 h 4556715"/>
                  <a:gd name="connsiteX5" fmla="*/ 0 w 1826451"/>
                  <a:gd name="connsiteY5" fmla="*/ 4401569 h 4556715"/>
                  <a:gd name="connsiteX6" fmla="*/ 540502 w 1826451"/>
                  <a:gd name="connsiteY6" fmla="*/ 0 h 455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451" h="4556715">
                    <a:moveTo>
                      <a:pt x="540502" y="0"/>
                    </a:moveTo>
                    <a:lnTo>
                      <a:pt x="589479" y="19245"/>
                    </a:lnTo>
                    <a:cubicBezTo>
                      <a:pt x="1306118" y="359866"/>
                      <a:pt x="1826451" y="1381367"/>
                      <a:pt x="1826451" y="2588585"/>
                    </a:cubicBezTo>
                    <a:cubicBezTo>
                      <a:pt x="1826451" y="3331489"/>
                      <a:pt x="1629402" y="4004061"/>
                      <a:pt x="1310816" y="4490907"/>
                    </a:cubicBezTo>
                    <a:lnTo>
                      <a:pt x="1263435" y="4556715"/>
                    </a:lnTo>
                    <a:lnTo>
                      <a:pt x="0" y="4401569"/>
                    </a:lnTo>
                    <a:lnTo>
                      <a:pt x="540502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4E974225-4CD3-456A-9915-31B08DAB255D}"/>
                  </a:ext>
                </a:extLst>
              </p:cNvPr>
              <p:cNvSpPr/>
              <p:nvPr userDrawn="1"/>
            </p:nvSpPr>
            <p:spPr>
              <a:xfrm rot="21386711">
                <a:off x="305866" y="-18268"/>
                <a:ext cx="191069" cy="6888821"/>
              </a:xfrm>
              <a:custGeom>
                <a:avLst/>
                <a:gdLst>
                  <a:gd name="connsiteX0" fmla="*/ 0 w 191069"/>
                  <a:gd name="connsiteY0" fmla="*/ 0 h 6888821"/>
                  <a:gd name="connsiteX1" fmla="*/ 191069 w 191069"/>
                  <a:gd name="connsiteY1" fmla="*/ 11870 h 6888821"/>
                  <a:gd name="connsiteX2" fmla="*/ 191069 w 191069"/>
                  <a:gd name="connsiteY2" fmla="*/ 6888821 h 6888821"/>
                  <a:gd name="connsiteX3" fmla="*/ 0 w 191069"/>
                  <a:gd name="connsiteY3" fmla="*/ 6876952 h 6888821"/>
                  <a:gd name="connsiteX4" fmla="*/ 0 w 191069"/>
                  <a:gd name="connsiteY4" fmla="*/ 0 h 688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88821">
                    <a:moveTo>
                      <a:pt x="0" y="0"/>
                    </a:moveTo>
                    <a:lnTo>
                      <a:pt x="191069" y="11870"/>
                    </a:lnTo>
                    <a:lnTo>
                      <a:pt x="191069" y="6888821"/>
                    </a:lnTo>
                    <a:lnTo>
                      <a:pt x="0" y="6876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5" name="Произвольная форма: фигура 14">
                <a:extLst>
                  <a:ext uri="{FF2B5EF4-FFF2-40B4-BE49-F238E27FC236}">
                    <a16:creationId xmlns:a16="http://schemas.microsoft.com/office/drawing/2014/main" id="{92C2CCA3-DFCB-40E1-82EE-5F84A84AC685}"/>
                  </a:ext>
                </a:extLst>
              </p:cNvPr>
              <p:cNvSpPr/>
              <p:nvPr userDrawn="1"/>
            </p:nvSpPr>
            <p:spPr>
              <a:xfrm rot="411530">
                <a:off x="753499" y="-41945"/>
                <a:ext cx="191069" cy="6936176"/>
              </a:xfrm>
              <a:custGeom>
                <a:avLst/>
                <a:gdLst>
                  <a:gd name="connsiteX0" fmla="*/ 191069 w 191069"/>
                  <a:gd name="connsiteY0" fmla="*/ 0 h 6936176"/>
                  <a:gd name="connsiteX1" fmla="*/ 191069 w 191069"/>
                  <a:gd name="connsiteY1" fmla="*/ 6913192 h 6936176"/>
                  <a:gd name="connsiteX2" fmla="*/ 0 w 191069"/>
                  <a:gd name="connsiteY2" fmla="*/ 6936176 h 6936176"/>
                  <a:gd name="connsiteX3" fmla="*/ 0 w 191069"/>
                  <a:gd name="connsiteY3" fmla="*/ 22983 h 6936176"/>
                  <a:gd name="connsiteX4" fmla="*/ 191069 w 191069"/>
                  <a:gd name="connsiteY4" fmla="*/ 0 h 69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936176">
                    <a:moveTo>
                      <a:pt x="191069" y="0"/>
                    </a:moveTo>
                    <a:lnTo>
                      <a:pt x="191069" y="6913192"/>
                    </a:lnTo>
                    <a:lnTo>
                      <a:pt x="0" y="6936176"/>
                    </a:lnTo>
                    <a:lnTo>
                      <a:pt x="0" y="22983"/>
                    </a:lnTo>
                    <a:lnTo>
                      <a:pt x="191069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id="{D8AE7E36-4973-41B0-8612-7AC7233B3C71}"/>
                  </a:ext>
                </a:extLst>
              </p:cNvPr>
              <p:cNvSpPr/>
              <p:nvPr userDrawn="1"/>
            </p:nvSpPr>
            <p:spPr>
              <a:xfrm rot="21368405">
                <a:off x="866797" y="-19965"/>
                <a:ext cx="191069" cy="6892215"/>
              </a:xfrm>
              <a:custGeom>
                <a:avLst/>
                <a:gdLst>
                  <a:gd name="connsiteX0" fmla="*/ 191069 w 191069"/>
                  <a:gd name="connsiteY0" fmla="*/ 12892 h 6892215"/>
                  <a:gd name="connsiteX1" fmla="*/ 191069 w 191069"/>
                  <a:gd name="connsiteY1" fmla="*/ 6892215 h 6892215"/>
                  <a:gd name="connsiteX2" fmla="*/ 0 w 191069"/>
                  <a:gd name="connsiteY2" fmla="*/ 6879324 h 6892215"/>
                  <a:gd name="connsiteX3" fmla="*/ 0 w 191069"/>
                  <a:gd name="connsiteY3" fmla="*/ 0 h 6892215"/>
                  <a:gd name="connsiteX4" fmla="*/ 191069 w 191069"/>
                  <a:gd name="connsiteY4" fmla="*/ 12892 h 689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92215">
                    <a:moveTo>
                      <a:pt x="191069" y="12892"/>
                    </a:moveTo>
                    <a:lnTo>
                      <a:pt x="191069" y="6892215"/>
                    </a:lnTo>
                    <a:lnTo>
                      <a:pt x="0" y="6879324"/>
                    </a:lnTo>
                    <a:lnTo>
                      <a:pt x="0" y="0"/>
                    </a:lnTo>
                    <a:lnTo>
                      <a:pt x="191069" y="1289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FA614-768B-4D14-819B-39F23DC0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083" y="337416"/>
            <a:ext cx="86927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42FC6CC-E7D1-4F2B-A31D-658EC9F6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083" y="1825625"/>
            <a:ext cx="86927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</a:t>
            </a:r>
            <a:r>
              <a:rPr lang="ru-RU" noProof="0" dirty="0"/>
              <a:t>уровень</a:t>
            </a:r>
            <a:endParaRPr lang="ru-RU" dirty="0"/>
          </a:p>
          <a:p>
            <a:pPr lvl="6" rtl="0"/>
            <a:r>
              <a:rPr lang="ru-RU" dirty="0"/>
              <a:t>Седьмой </a:t>
            </a:r>
            <a:r>
              <a:rPr lang="ru-RU" noProof="0" dirty="0"/>
              <a:t>уровень</a:t>
            </a:r>
            <a:endParaRPr lang="ru-RU" dirty="0"/>
          </a:p>
          <a:p>
            <a:pPr lvl="7" rtl="0"/>
            <a:r>
              <a:rPr lang="ru-RU" dirty="0"/>
              <a:t>Восьмой </a:t>
            </a:r>
            <a:r>
              <a:rPr lang="ru-RU" noProof="0" dirty="0"/>
              <a:t>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7F4E9-09F1-4D42-A53B-BDB26814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1651" y="636081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1400FEC-4C39-4D91-B77E-BCCBCFCC7B0C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0C230-6094-4F6E-9244-43D3D21F5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0325" y="6357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1EAE3DA-6F97-4464-B303-931F4F67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0419" y="635769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54713C-2998-4ACE-9098-219468D691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8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A2B0D11-B5F0-45D8-9E47-DB90AD6A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633" y="-203"/>
            <a:ext cx="1897335" cy="6880104"/>
            <a:chOff x="-10633" y="-203"/>
            <a:chExt cx="1897335" cy="6880104"/>
          </a:xfrm>
        </p:grpSpPr>
        <p:sp>
          <p:nvSpPr>
            <p:cNvPr id="7" name="Произвольная форма: Фигура 6">
              <a:extLst>
                <a:ext uri="{FF2B5EF4-FFF2-40B4-BE49-F238E27FC236}">
                  <a16:creationId xmlns:a16="http://schemas.microsoft.com/office/drawing/2014/main" id="{51BB26C2-6832-41D0-A43B-B4B9E2C0D661}"/>
                </a:ext>
              </a:extLst>
            </p:cNvPr>
            <p:cNvSpPr/>
            <p:nvPr userDrawn="1"/>
          </p:nvSpPr>
          <p:spPr>
            <a:xfrm>
              <a:off x="-10632" y="-203"/>
              <a:ext cx="1897334" cy="6862359"/>
            </a:xfrm>
            <a:custGeom>
              <a:avLst/>
              <a:gdLst>
                <a:gd name="connsiteX0" fmla="*/ 1897334 w 1897334"/>
                <a:gd name="connsiteY0" fmla="*/ 0 h 6862359"/>
                <a:gd name="connsiteX1" fmla="*/ 1407280 w 1897334"/>
                <a:gd name="connsiteY1" fmla="*/ 4760359 h 6862359"/>
                <a:gd name="connsiteX2" fmla="*/ 1059144 w 1897334"/>
                <a:gd name="connsiteY2" fmla="*/ 6862359 h 6862359"/>
                <a:gd name="connsiteX3" fmla="*/ 0 w 1897334"/>
                <a:gd name="connsiteY3" fmla="*/ 6862359 h 6862359"/>
                <a:gd name="connsiteX4" fmla="*/ 0 w 1897334"/>
                <a:gd name="connsiteY4" fmla="*/ 921167 h 6862359"/>
                <a:gd name="connsiteX5" fmla="*/ 11579 w 1897334"/>
                <a:gd name="connsiteY5" fmla="*/ 1658 h 6862359"/>
                <a:gd name="connsiteX6" fmla="*/ 1897334 w 1897334"/>
                <a:gd name="connsiteY6" fmla="*/ 0 h 68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7334" h="6862359">
                  <a:moveTo>
                    <a:pt x="1897334" y="0"/>
                  </a:moveTo>
                  <a:lnTo>
                    <a:pt x="1407280" y="4760359"/>
                  </a:lnTo>
                  <a:lnTo>
                    <a:pt x="1059144" y="6862359"/>
                  </a:lnTo>
                  <a:lnTo>
                    <a:pt x="0" y="6862359"/>
                  </a:lnTo>
                  <a:lnTo>
                    <a:pt x="0" y="921167"/>
                  </a:lnTo>
                  <a:lnTo>
                    <a:pt x="11579" y="1658"/>
                  </a:lnTo>
                  <a:lnTo>
                    <a:pt x="189733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81CB43DA-71D9-44CF-9225-5D1A4E8590EF}"/>
                </a:ext>
              </a:extLst>
            </p:cNvPr>
            <p:cNvSpPr/>
            <p:nvPr userDrawn="1"/>
          </p:nvSpPr>
          <p:spPr>
            <a:xfrm rot="159752">
              <a:off x="676618" y="69450"/>
              <a:ext cx="552317" cy="6801912"/>
            </a:xfrm>
            <a:custGeom>
              <a:avLst/>
              <a:gdLst>
                <a:gd name="connsiteX0" fmla="*/ 0 w 552317"/>
                <a:gd name="connsiteY0" fmla="*/ 0 h 4566967"/>
                <a:gd name="connsiteX1" fmla="*/ 552317 w 552317"/>
                <a:gd name="connsiteY1" fmla="*/ 2408143 h 4566967"/>
                <a:gd name="connsiteX2" fmla="*/ 181336 w 552317"/>
                <a:gd name="connsiteY2" fmla="*/ 4565836 h 4566967"/>
                <a:gd name="connsiteX3" fmla="*/ 157019 w 552317"/>
                <a:gd name="connsiteY3" fmla="*/ 4566967 h 4566967"/>
                <a:gd name="connsiteX4" fmla="*/ 0 w 552317"/>
                <a:gd name="connsiteY4" fmla="*/ 0 h 456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317" h="4566967">
                  <a:moveTo>
                    <a:pt x="0" y="0"/>
                  </a:moveTo>
                  <a:lnTo>
                    <a:pt x="552317" y="2408143"/>
                  </a:lnTo>
                  <a:lnTo>
                    <a:pt x="181336" y="4565836"/>
                  </a:lnTo>
                  <a:lnTo>
                    <a:pt x="157019" y="4566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D5846310-06C5-4E18-A7A1-A7136F0AAD04}"/>
                </a:ext>
              </a:extLst>
            </p:cNvPr>
            <p:cNvSpPr/>
            <p:nvPr userDrawn="1"/>
          </p:nvSpPr>
          <p:spPr>
            <a:xfrm rot="159752">
              <a:off x="1215463" y="3929908"/>
              <a:ext cx="206377" cy="2321091"/>
            </a:xfrm>
            <a:custGeom>
              <a:avLst/>
              <a:gdLst>
                <a:gd name="connsiteX0" fmla="*/ 253605 w 253605"/>
                <a:gd name="connsiteY0" fmla="*/ 0 h 2321091"/>
                <a:gd name="connsiteX1" fmla="*/ 194051 w 253605"/>
                <a:gd name="connsiteY1" fmla="*/ 2321091 h 2321091"/>
                <a:gd name="connsiteX2" fmla="*/ 0 w 253605"/>
                <a:gd name="connsiteY2" fmla="*/ 1475015 h 2321091"/>
                <a:gd name="connsiteX3" fmla="*/ 253605 w 253605"/>
                <a:gd name="connsiteY3" fmla="*/ 0 h 232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5" h="2321091">
                  <a:moveTo>
                    <a:pt x="253605" y="0"/>
                  </a:moveTo>
                  <a:lnTo>
                    <a:pt x="194051" y="2321091"/>
                  </a:lnTo>
                  <a:lnTo>
                    <a:pt x="0" y="1475015"/>
                  </a:lnTo>
                  <a:lnTo>
                    <a:pt x="253605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0" name="Произвольная форма: Фигура 9">
              <a:extLst>
                <a:ext uri="{FF2B5EF4-FFF2-40B4-BE49-F238E27FC236}">
                  <a16:creationId xmlns:a16="http://schemas.microsoft.com/office/drawing/2014/main" id="{100D8F39-ECA2-4245-988C-89A524DB6D50}"/>
                </a:ext>
              </a:extLst>
            </p:cNvPr>
            <p:cNvSpPr/>
            <p:nvPr userDrawn="1"/>
          </p:nvSpPr>
          <p:spPr>
            <a:xfrm rot="159752">
              <a:off x="1235977" y="5606962"/>
              <a:ext cx="318227" cy="1261199"/>
            </a:xfrm>
            <a:custGeom>
              <a:avLst/>
              <a:gdLst>
                <a:gd name="connsiteX0" fmla="*/ 32360 w 318227"/>
                <a:gd name="connsiteY0" fmla="*/ 0 h 1261199"/>
                <a:gd name="connsiteX1" fmla="*/ 318227 w 318227"/>
                <a:gd name="connsiteY1" fmla="*/ 1246400 h 1261199"/>
                <a:gd name="connsiteX2" fmla="*/ 0 w 318227"/>
                <a:gd name="connsiteY2" fmla="*/ 1261199 h 1261199"/>
                <a:gd name="connsiteX3" fmla="*/ 32360 w 318227"/>
                <a:gd name="connsiteY3" fmla="*/ 0 h 12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227" h="1261199">
                  <a:moveTo>
                    <a:pt x="32360" y="0"/>
                  </a:moveTo>
                  <a:lnTo>
                    <a:pt x="318227" y="1246400"/>
                  </a:lnTo>
                  <a:lnTo>
                    <a:pt x="0" y="1261199"/>
                  </a:lnTo>
                  <a:lnTo>
                    <a:pt x="3236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11" name="Произвольная форма: Фигура 10">
              <a:extLst>
                <a:ext uri="{FF2B5EF4-FFF2-40B4-BE49-F238E27FC236}">
                  <a16:creationId xmlns:a16="http://schemas.microsoft.com/office/drawing/2014/main" id="{4B456C17-AA83-484F-902C-6AADE061D92E}"/>
                </a:ext>
              </a:extLst>
            </p:cNvPr>
            <p:cNvSpPr/>
            <p:nvPr userDrawn="1"/>
          </p:nvSpPr>
          <p:spPr>
            <a:xfrm rot="159752">
              <a:off x="298352" y="116579"/>
              <a:ext cx="455009" cy="1321796"/>
            </a:xfrm>
            <a:custGeom>
              <a:avLst/>
              <a:gdLst>
                <a:gd name="connsiteX0" fmla="*/ 0 w 455009"/>
                <a:gd name="connsiteY0" fmla="*/ 0 h 1321796"/>
                <a:gd name="connsiteX1" fmla="*/ 455009 w 455009"/>
                <a:gd name="connsiteY1" fmla="*/ 66265 h 1321796"/>
                <a:gd name="connsiteX2" fmla="*/ 239141 w 455009"/>
                <a:gd name="connsiteY2" fmla="*/ 1321796 h 1321796"/>
                <a:gd name="connsiteX3" fmla="*/ 0 w 455009"/>
                <a:gd name="connsiteY3" fmla="*/ 0 h 13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321796">
                  <a:moveTo>
                    <a:pt x="0" y="0"/>
                  </a:moveTo>
                  <a:lnTo>
                    <a:pt x="455009" y="66265"/>
                  </a:lnTo>
                  <a:lnTo>
                    <a:pt x="239141" y="1321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Произвольная форма: фигура 11">
              <a:extLst>
                <a:ext uri="{FF2B5EF4-FFF2-40B4-BE49-F238E27FC236}">
                  <a16:creationId xmlns:a16="http://schemas.microsoft.com/office/drawing/2014/main" id="{5A51F329-8007-4311-9AD2-94D5ED588198}"/>
                </a:ext>
              </a:extLst>
            </p:cNvPr>
            <p:cNvSpPr/>
            <p:nvPr userDrawn="1"/>
          </p:nvSpPr>
          <p:spPr>
            <a:xfrm rot="159752">
              <a:off x="794353" y="2430151"/>
              <a:ext cx="561091" cy="4449750"/>
            </a:xfrm>
            <a:custGeom>
              <a:avLst/>
              <a:gdLst>
                <a:gd name="connsiteX0" fmla="*/ 367040 w 561091"/>
                <a:gd name="connsiteY0" fmla="*/ 0 h 4449750"/>
                <a:gd name="connsiteX1" fmla="*/ 561091 w 561091"/>
                <a:gd name="connsiteY1" fmla="*/ 1763572 h 4449750"/>
                <a:gd name="connsiteX2" fmla="*/ 528327 w 561091"/>
                <a:gd name="connsiteY2" fmla="*/ 4425181 h 4449750"/>
                <a:gd name="connsiteX3" fmla="*/ 0 w 561091"/>
                <a:gd name="connsiteY3" fmla="*/ 4449750 h 4449750"/>
                <a:gd name="connsiteX4" fmla="*/ 367040 w 561091"/>
                <a:gd name="connsiteY4" fmla="*/ 0 h 44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91" h="4449750">
                  <a:moveTo>
                    <a:pt x="367040" y="0"/>
                  </a:moveTo>
                  <a:lnTo>
                    <a:pt x="561091" y="1763572"/>
                  </a:lnTo>
                  <a:lnTo>
                    <a:pt x="528327" y="4425181"/>
                  </a:lnTo>
                  <a:lnTo>
                    <a:pt x="0" y="4449750"/>
                  </a:lnTo>
                  <a:lnTo>
                    <a:pt x="3670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13" name="Произвольная форма: Фигура 12">
              <a:extLst>
                <a:ext uri="{FF2B5EF4-FFF2-40B4-BE49-F238E27FC236}">
                  <a16:creationId xmlns:a16="http://schemas.microsoft.com/office/drawing/2014/main" id="{1AB479BA-C122-4416-BB6B-626EEBC76E53}"/>
                </a:ext>
              </a:extLst>
            </p:cNvPr>
            <p:cNvSpPr/>
            <p:nvPr userDrawn="1"/>
          </p:nvSpPr>
          <p:spPr>
            <a:xfrm>
              <a:off x="-10633" y="-203"/>
              <a:ext cx="681390" cy="6871909"/>
            </a:xfrm>
            <a:custGeom>
              <a:avLst/>
              <a:gdLst>
                <a:gd name="connsiteX0" fmla="*/ 73874 w 681390"/>
                <a:gd name="connsiteY0" fmla="*/ 0 h 6863731"/>
                <a:gd name="connsiteX1" fmla="*/ 150671 w 681390"/>
                <a:gd name="connsiteY1" fmla="*/ 0 h 6863731"/>
                <a:gd name="connsiteX2" fmla="*/ 681390 w 681390"/>
                <a:gd name="connsiteY2" fmla="*/ 2342606 h 6863731"/>
                <a:gd name="connsiteX3" fmla="*/ 658217 w 681390"/>
                <a:gd name="connsiteY3" fmla="*/ 6863731 h 6863731"/>
                <a:gd name="connsiteX4" fmla="*/ 0 w 681390"/>
                <a:gd name="connsiteY4" fmla="*/ 6863731 h 6863731"/>
                <a:gd name="connsiteX5" fmla="*/ 0 w 681390"/>
                <a:gd name="connsiteY5" fmla="*/ 3447757 h 6863731"/>
                <a:gd name="connsiteX6" fmla="*/ 73874 w 681390"/>
                <a:gd name="connsiteY6" fmla="*/ 0 h 68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0" h="6863731">
                  <a:moveTo>
                    <a:pt x="73874" y="0"/>
                  </a:moveTo>
                  <a:lnTo>
                    <a:pt x="150671" y="0"/>
                  </a:lnTo>
                  <a:lnTo>
                    <a:pt x="681390" y="2342606"/>
                  </a:lnTo>
                  <a:lnTo>
                    <a:pt x="658217" y="6863731"/>
                  </a:lnTo>
                  <a:lnTo>
                    <a:pt x="0" y="6863731"/>
                  </a:lnTo>
                  <a:lnTo>
                    <a:pt x="0" y="3447757"/>
                  </a:lnTo>
                  <a:lnTo>
                    <a:pt x="7387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8A2A9E54-2BA1-4002-AC45-EA889665B5E5}"/>
                </a:ext>
              </a:extLst>
            </p:cNvPr>
            <p:cNvSpPr/>
            <p:nvPr userDrawn="1"/>
          </p:nvSpPr>
          <p:spPr>
            <a:xfrm>
              <a:off x="81048" y="369464"/>
              <a:ext cx="1582188" cy="1582188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50DE437-F607-49F8-A5CB-B986CE1EFD8D}"/>
                </a:ext>
              </a:extLst>
            </p:cNvPr>
            <p:cNvSpPr/>
            <p:nvPr userDrawn="1"/>
          </p:nvSpPr>
          <p:spPr>
            <a:xfrm>
              <a:off x="60960" y="4134305"/>
              <a:ext cx="1040112" cy="1040112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6" y="365125"/>
            <a:ext cx="9598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916" y="1825625"/>
            <a:ext cx="95988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</a:t>
            </a:r>
            <a:r>
              <a:rPr lang="ru-RU" noProof="0" dirty="0"/>
              <a:t>уровень</a:t>
            </a:r>
            <a:endParaRPr lang="ru-RU" dirty="0"/>
          </a:p>
          <a:p>
            <a:pPr lvl="6" rtl="0"/>
            <a:r>
              <a:rPr lang="ru-RU" dirty="0"/>
              <a:t>Седьмой </a:t>
            </a:r>
            <a:r>
              <a:rPr lang="ru-RU" noProof="0" dirty="0"/>
              <a:t>уровень</a:t>
            </a:r>
            <a:endParaRPr lang="ru-RU" dirty="0"/>
          </a:p>
          <a:p>
            <a:pPr lvl="7" rtl="0"/>
            <a:r>
              <a:rPr lang="ru-RU" dirty="0"/>
              <a:t>Восьмой </a:t>
            </a:r>
            <a:r>
              <a:rPr lang="ru-RU" noProof="0" dirty="0"/>
              <a:t>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4916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D0C001-B8F1-4E25-B548-A4DC4D9144D2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58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6266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F2BF33-6C45-49C4-8FAD-F2E0B6BD66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8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кварель: горы и холмы">
            <a:extLst>
              <a:ext uri="{FF2B5EF4-FFF2-40B4-BE49-F238E27FC236}">
                <a16:creationId xmlns:a16="http://schemas.microsoft.com/office/drawing/2014/main" id="{EE6FA18E-BBF0-4560-9858-E2AAB56BAB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F4A0A-A735-4EE6-8EC6-222911F6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C08EDD7-C6A4-45FA-B154-407DAAA4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3856"/>
            <a:ext cx="10515600" cy="504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</a:t>
            </a:r>
            <a:r>
              <a:rPr lang="ru-RU" noProof="0" dirty="0"/>
              <a:t>уровень</a:t>
            </a:r>
            <a:endParaRPr lang="ru-RU" dirty="0"/>
          </a:p>
          <a:p>
            <a:pPr lvl="6" rtl="0"/>
            <a:r>
              <a:rPr lang="ru-RU" dirty="0"/>
              <a:t>Седьмой </a:t>
            </a:r>
            <a:r>
              <a:rPr lang="ru-RU" noProof="0" dirty="0"/>
              <a:t>уровень</a:t>
            </a:r>
            <a:endParaRPr lang="ru-RU" dirty="0"/>
          </a:p>
          <a:p>
            <a:pPr lvl="7" rtl="0"/>
            <a:r>
              <a:rPr lang="ru-RU" dirty="0"/>
              <a:t>Восьмой </a:t>
            </a:r>
            <a:r>
              <a:rPr lang="ru-RU" noProof="0" dirty="0"/>
              <a:t>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424539-DB7D-4CFF-A54D-291BF835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E1767D-6294-478B-9FCA-BED3C0E53ED4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F6C05-17F8-44D0-9DE5-AD623E0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8F1AE8E6-7149-4E89-B729-5DFA9B1A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E3B5B-A8D8-4436-95B6-0549A37224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6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оизвольная форма: Фигура 65">
            <a:extLst>
              <a:ext uri="{FF2B5EF4-FFF2-40B4-BE49-F238E27FC236}">
                <a16:creationId xmlns:a16="http://schemas.microsoft.com/office/drawing/2014/main" id="{482A012F-6D91-477D-81B7-F083CD473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8569" cy="6858000"/>
          </a:xfrm>
          <a:custGeom>
            <a:avLst/>
            <a:gdLst>
              <a:gd name="connsiteX0" fmla="*/ 0 w 12185024"/>
              <a:gd name="connsiteY0" fmla="*/ 0 h 6858000"/>
              <a:gd name="connsiteX1" fmla="*/ 12185024 w 12185024"/>
              <a:gd name="connsiteY1" fmla="*/ 0 h 6858000"/>
              <a:gd name="connsiteX2" fmla="*/ 12185024 w 12185024"/>
              <a:gd name="connsiteY2" fmla="*/ 6858000 h 6858000"/>
              <a:gd name="connsiteX3" fmla="*/ 0 w 12185024"/>
              <a:gd name="connsiteY3" fmla="*/ 6858000 h 6858000"/>
              <a:gd name="connsiteX4" fmla="*/ 0 w 12185024"/>
              <a:gd name="connsiteY4" fmla="*/ 0 h 6858000"/>
              <a:gd name="connsiteX5" fmla="*/ 445179 w 12185024"/>
              <a:gd name="connsiteY5" fmla="*/ 457200 h 6858000"/>
              <a:gd name="connsiteX6" fmla="*/ 445179 w 12185024"/>
              <a:gd name="connsiteY6" fmla="*/ 6400800 h 6858000"/>
              <a:gd name="connsiteX7" fmla="*/ 11719731 w 12185024"/>
              <a:gd name="connsiteY7" fmla="*/ 6400800 h 6858000"/>
              <a:gd name="connsiteX8" fmla="*/ 11719731 w 12185024"/>
              <a:gd name="connsiteY8" fmla="*/ 457200 h 6858000"/>
              <a:gd name="connsiteX9" fmla="*/ 445179 w 12185024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5024" h="6858000">
                <a:moveTo>
                  <a:pt x="0" y="0"/>
                </a:moveTo>
                <a:lnTo>
                  <a:pt x="12185024" y="0"/>
                </a:lnTo>
                <a:lnTo>
                  <a:pt x="1218502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45179" y="457200"/>
                </a:moveTo>
                <a:lnTo>
                  <a:pt x="445179" y="6400800"/>
                </a:lnTo>
                <a:lnTo>
                  <a:pt x="11719731" y="6400800"/>
                </a:lnTo>
                <a:lnTo>
                  <a:pt x="11719731" y="457200"/>
                </a:lnTo>
                <a:lnTo>
                  <a:pt x="445179" y="457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8" name="Группа 7" descr="Ветвь с тремя цветущими апельсинами.">
            <a:extLst>
              <a:ext uri="{FF2B5EF4-FFF2-40B4-BE49-F238E27FC236}">
                <a16:creationId xmlns:a16="http://schemas.microsoft.com/office/drawing/2014/main" id="{5789CB64-3AAE-4D90-ABA3-274C0745F529}"/>
              </a:ext>
            </a:extLst>
          </p:cNvPr>
          <p:cNvGrpSpPr/>
          <p:nvPr userDrawn="1"/>
        </p:nvGrpSpPr>
        <p:grpSpPr>
          <a:xfrm>
            <a:off x="25110" y="53153"/>
            <a:ext cx="3444874" cy="2086678"/>
            <a:chOff x="25110" y="53153"/>
            <a:chExt cx="3444874" cy="2086678"/>
          </a:xfrm>
        </p:grpSpPr>
        <p:sp>
          <p:nvSpPr>
            <p:cNvPr id="9" name="Овал 5">
              <a:extLst>
                <a:ext uri="{FF2B5EF4-FFF2-40B4-BE49-F238E27FC236}">
                  <a16:creationId xmlns:a16="http://schemas.microsoft.com/office/drawing/2014/main" id="{21DF53BE-F701-47ED-8845-7C913BB35C61}"/>
                </a:ext>
              </a:extLst>
            </p:cNvPr>
            <p:cNvSpPr/>
            <p:nvPr userDrawn="1"/>
          </p:nvSpPr>
          <p:spPr>
            <a:xfrm rot="16303252">
              <a:off x="2614037" y="945869"/>
              <a:ext cx="728573" cy="98332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  <a:gd name="connsiteX0" fmla="*/ 86159 w 1779854"/>
                <a:gd name="connsiteY0" fmla="*/ 1094484 h 2306851"/>
                <a:gd name="connsiteX1" fmla="*/ 1576070 w 1779854"/>
                <a:gd name="connsiteY1" fmla="*/ 14 h 2306851"/>
                <a:gd name="connsiteX2" fmla="*/ 601830 w 1779854"/>
                <a:gd name="connsiteY2" fmla="*/ 1328196 h 2306851"/>
                <a:gd name="connsiteX3" fmla="*/ 1779854 w 1779854"/>
                <a:gd name="connsiteY3" fmla="*/ 1908645 h 2306851"/>
                <a:gd name="connsiteX4" fmla="*/ 256123 w 1779854"/>
                <a:gd name="connsiteY4" fmla="*/ 1888000 h 2306851"/>
                <a:gd name="connsiteX5" fmla="*/ 86159 w 1779854"/>
                <a:gd name="connsiteY5" fmla="*/ 1094484 h 2306851"/>
                <a:gd name="connsiteX0" fmla="*/ 86159 w 1779854"/>
                <a:gd name="connsiteY0" fmla="*/ 1145651 h 2358018"/>
                <a:gd name="connsiteX1" fmla="*/ 1576070 w 1779854"/>
                <a:gd name="connsiteY1" fmla="*/ 51181 h 2358018"/>
                <a:gd name="connsiteX2" fmla="*/ 601830 w 1779854"/>
                <a:gd name="connsiteY2" fmla="*/ 1379363 h 2358018"/>
                <a:gd name="connsiteX3" fmla="*/ 1779854 w 1779854"/>
                <a:gd name="connsiteY3" fmla="*/ 1959812 h 2358018"/>
                <a:gd name="connsiteX4" fmla="*/ 256123 w 1779854"/>
                <a:gd name="connsiteY4" fmla="*/ 1939167 h 2358018"/>
                <a:gd name="connsiteX5" fmla="*/ 86159 w 1779854"/>
                <a:gd name="connsiteY5" fmla="*/ 1145651 h 2358018"/>
                <a:gd name="connsiteX0" fmla="*/ 17234 w 1710929"/>
                <a:gd name="connsiteY0" fmla="*/ 1144583 h 2356950"/>
                <a:gd name="connsiteX1" fmla="*/ 1507145 w 1710929"/>
                <a:gd name="connsiteY1" fmla="*/ 50113 h 2356950"/>
                <a:gd name="connsiteX2" fmla="*/ 532905 w 1710929"/>
                <a:gd name="connsiteY2" fmla="*/ 1378295 h 2356950"/>
                <a:gd name="connsiteX3" fmla="*/ 1710929 w 1710929"/>
                <a:gd name="connsiteY3" fmla="*/ 1958744 h 2356950"/>
                <a:gd name="connsiteX4" fmla="*/ 187198 w 1710929"/>
                <a:gd name="connsiteY4" fmla="*/ 1938099 h 2356950"/>
                <a:gd name="connsiteX5" fmla="*/ 17234 w 1710929"/>
                <a:gd name="connsiteY5" fmla="*/ 1144583 h 2356950"/>
                <a:gd name="connsiteX0" fmla="*/ 74089 w 1767784"/>
                <a:gd name="connsiteY0" fmla="*/ 1146851 h 2426569"/>
                <a:gd name="connsiteX1" fmla="*/ 1564000 w 1767784"/>
                <a:gd name="connsiteY1" fmla="*/ 52381 h 2426569"/>
                <a:gd name="connsiteX2" fmla="*/ 589760 w 1767784"/>
                <a:gd name="connsiteY2" fmla="*/ 1380563 h 2426569"/>
                <a:gd name="connsiteX3" fmla="*/ 1767784 w 1767784"/>
                <a:gd name="connsiteY3" fmla="*/ 1961012 h 2426569"/>
                <a:gd name="connsiteX4" fmla="*/ 293302 w 1767784"/>
                <a:gd name="connsiteY4" fmla="*/ 2128416 h 2426569"/>
                <a:gd name="connsiteX5" fmla="*/ 74089 w 1767784"/>
                <a:gd name="connsiteY5" fmla="*/ 1146851 h 2426569"/>
                <a:gd name="connsiteX0" fmla="*/ 16901 w 1710596"/>
                <a:gd name="connsiteY0" fmla="*/ 1144605 h 2424323"/>
                <a:gd name="connsiteX1" fmla="*/ 1506812 w 1710596"/>
                <a:gd name="connsiteY1" fmla="*/ 50135 h 2424323"/>
                <a:gd name="connsiteX2" fmla="*/ 532572 w 1710596"/>
                <a:gd name="connsiteY2" fmla="*/ 1378317 h 2424323"/>
                <a:gd name="connsiteX3" fmla="*/ 1710596 w 1710596"/>
                <a:gd name="connsiteY3" fmla="*/ 1958766 h 2424323"/>
                <a:gd name="connsiteX4" fmla="*/ 236114 w 1710596"/>
                <a:gd name="connsiteY4" fmla="*/ 2126170 h 2424323"/>
                <a:gd name="connsiteX5" fmla="*/ 16901 w 1710596"/>
                <a:gd name="connsiteY5" fmla="*/ 1144605 h 242432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553373 w 1769134"/>
                <a:gd name="connsiteY2" fmla="*/ 137831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1146549 w 1769134"/>
                <a:gd name="connsiteY2" fmla="*/ 133350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29992 w 1761424"/>
                <a:gd name="connsiteY0" fmla="*/ 1144603 h 2720767"/>
                <a:gd name="connsiteX1" fmla="*/ 1519903 w 1761424"/>
                <a:gd name="connsiteY1" fmla="*/ 50133 h 2720767"/>
                <a:gd name="connsiteX2" fmla="*/ 1138839 w 1761424"/>
                <a:gd name="connsiteY2" fmla="*/ 1333505 h 2720767"/>
                <a:gd name="connsiteX3" fmla="*/ 1761424 w 1761424"/>
                <a:gd name="connsiteY3" fmla="*/ 2375003 h 2720767"/>
                <a:gd name="connsiteX4" fmla="*/ 249205 w 1761424"/>
                <a:gd name="connsiteY4" fmla="*/ 2126168 h 2720767"/>
                <a:gd name="connsiteX5" fmla="*/ 29992 w 1761424"/>
                <a:gd name="connsiteY5" fmla="*/ 1144603 h 2720767"/>
                <a:gd name="connsiteX0" fmla="*/ 43854 w 1933603"/>
                <a:gd name="connsiteY0" fmla="*/ 1144603 h 2791587"/>
                <a:gd name="connsiteX1" fmla="*/ 1533765 w 1933603"/>
                <a:gd name="connsiteY1" fmla="*/ 50133 h 2791587"/>
                <a:gd name="connsiteX2" fmla="*/ 1152701 w 1933603"/>
                <a:gd name="connsiteY2" fmla="*/ 1333505 h 2791587"/>
                <a:gd name="connsiteX3" fmla="*/ 1933602 w 1933603"/>
                <a:gd name="connsiteY3" fmla="*/ 2471904 h 2791587"/>
                <a:gd name="connsiteX4" fmla="*/ 263067 w 1933603"/>
                <a:gd name="connsiteY4" fmla="*/ 2126168 h 2791587"/>
                <a:gd name="connsiteX5" fmla="*/ 43854 w 1933603"/>
                <a:gd name="connsiteY5" fmla="*/ 1144603 h 2791587"/>
                <a:gd name="connsiteX0" fmla="*/ 98741 w 1988489"/>
                <a:gd name="connsiteY0" fmla="*/ 1146986 h 2798224"/>
                <a:gd name="connsiteX1" fmla="*/ 1588652 w 1988489"/>
                <a:gd name="connsiteY1" fmla="*/ 52516 h 2798224"/>
                <a:gd name="connsiteX2" fmla="*/ 1207588 w 1988489"/>
                <a:gd name="connsiteY2" fmla="*/ 1335888 h 2798224"/>
                <a:gd name="connsiteX3" fmla="*/ 1988489 w 1988489"/>
                <a:gd name="connsiteY3" fmla="*/ 2474287 h 2798224"/>
                <a:gd name="connsiteX4" fmla="*/ 343695 w 1988489"/>
                <a:gd name="connsiteY4" fmla="*/ 2148960 h 2798224"/>
                <a:gd name="connsiteX5" fmla="*/ 98741 w 1988489"/>
                <a:gd name="connsiteY5" fmla="*/ 1146986 h 2798224"/>
                <a:gd name="connsiteX0" fmla="*/ 93243 w 1982991"/>
                <a:gd name="connsiteY0" fmla="*/ 1146986 h 2813409"/>
                <a:gd name="connsiteX1" fmla="*/ 1583154 w 1982991"/>
                <a:gd name="connsiteY1" fmla="*/ 52516 h 2813409"/>
                <a:gd name="connsiteX2" fmla="*/ 1202090 w 1982991"/>
                <a:gd name="connsiteY2" fmla="*/ 1335888 h 2813409"/>
                <a:gd name="connsiteX3" fmla="*/ 1982991 w 1982991"/>
                <a:gd name="connsiteY3" fmla="*/ 2474287 h 2813409"/>
                <a:gd name="connsiteX4" fmla="*/ 338197 w 1982991"/>
                <a:gd name="connsiteY4" fmla="*/ 2148960 h 2813409"/>
                <a:gd name="connsiteX5" fmla="*/ 93243 w 1982991"/>
                <a:gd name="connsiteY5" fmla="*/ 1146986 h 2813409"/>
                <a:gd name="connsiteX0" fmla="*/ 40217 w 1929965"/>
                <a:gd name="connsiteY0" fmla="*/ 1144642 h 2811065"/>
                <a:gd name="connsiteX1" fmla="*/ 1530128 w 1929965"/>
                <a:gd name="connsiteY1" fmla="*/ 50172 h 2811065"/>
                <a:gd name="connsiteX2" fmla="*/ 1149064 w 1929965"/>
                <a:gd name="connsiteY2" fmla="*/ 1333544 h 2811065"/>
                <a:gd name="connsiteX3" fmla="*/ 1929965 w 1929965"/>
                <a:gd name="connsiteY3" fmla="*/ 2471943 h 2811065"/>
                <a:gd name="connsiteX4" fmla="*/ 285171 w 1929965"/>
                <a:gd name="connsiteY4" fmla="*/ 2146616 h 2811065"/>
                <a:gd name="connsiteX5" fmla="*/ 40217 w 1929965"/>
                <a:gd name="connsiteY5" fmla="*/ 1144642 h 2811065"/>
                <a:gd name="connsiteX0" fmla="*/ 40059 w 1957897"/>
                <a:gd name="connsiteY0" fmla="*/ 1109476 h 2798426"/>
                <a:gd name="connsiteX1" fmla="*/ 1558060 w 1957897"/>
                <a:gd name="connsiteY1" fmla="*/ 51586 h 2798426"/>
                <a:gd name="connsiteX2" fmla="*/ 1176996 w 1957897"/>
                <a:gd name="connsiteY2" fmla="*/ 1334958 h 2798426"/>
                <a:gd name="connsiteX3" fmla="*/ 1957897 w 1957897"/>
                <a:gd name="connsiteY3" fmla="*/ 2473357 h 2798426"/>
                <a:gd name="connsiteX4" fmla="*/ 313103 w 1957897"/>
                <a:gd name="connsiteY4" fmla="*/ 2148030 h 2798426"/>
                <a:gd name="connsiteX5" fmla="*/ 40059 w 1957897"/>
                <a:gd name="connsiteY5" fmla="*/ 1109476 h 2798426"/>
                <a:gd name="connsiteX0" fmla="*/ 21325 w 1939163"/>
                <a:gd name="connsiteY0" fmla="*/ 1110803 h 2799753"/>
                <a:gd name="connsiteX1" fmla="*/ 1539326 w 1939163"/>
                <a:gd name="connsiteY1" fmla="*/ 52913 h 2799753"/>
                <a:gd name="connsiteX2" fmla="*/ 1158262 w 1939163"/>
                <a:gd name="connsiteY2" fmla="*/ 1336285 h 2799753"/>
                <a:gd name="connsiteX3" fmla="*/ 1939163 w 1939163"/>
                <a:gd name="connsiteY3" fmla="*/ 2474684 h 2799753"/>
                <a:gd name="connsiteX4" fmla="*/ 294369 w 1939163"/>
                <a:gd name="connsiteY4" fmla="*/ 2149357 h 2799753"/>
                <a:gd name="connsiteX5" fmla="*/ 21325 w 1939163"/>
                <a:gd name="connsiteY5" fmla="*/ 1110803 h 2799753"/>
                <a:gd name="connsiteX0" fmla="*/ 15511 w 1933349"/>
                <a:gd name="connsiteY0" fmla="*/ 1110803 h 2804246"/>
                <a:gd name="connsiteX1" fmla="*/ 1533512 w 1933349"/>
                <a:gd name="connsiteY1" fmla="*/ 52913 h 2804246"/>
                <a:gd name="connsiteX2" fmla="*/ 1152448 w 1933349"/>
                <a:gd name="connsiteY2" fmla="*/ 1336285 h 2804246"/>
                <a:gd name="connsiteX3" fmla="*/ 1933349 w 1933349"/>
                <a:gd name="connsiteY3" fmla="*/ 2474684 h 2804246"/>
                <a:gd name="connsiteX4" fmla="*/ 288555 w 1933349"/>
                <a:gd name="connsiteY4" fmla="*/ 2149357 h 2804246"/>
                <a:gd name="connsiteX5" fmla="*/ 15511 w 1933349"/>
                <a:gd name="connsiteY5" fmla="*/ 1110803 h 2804246"/>
                <a:gd name="connsiteX0" fmla="*/ 58746 w 1976584"/>
                <a:gd name="connsiteY0" fmla="*/ 1112800 h 2834618"/>
                <a:gd name="connsiteX1" fmla="*/ 1576747 w 1976584"/>
                <a:gd name="connsiteY1" fmla="*/ 54910 h 2834618"/>
                <a:gd name="connsiteX2" fmla="*/ 1195683 w 1976584"/>
                <a:gd name="connsiteY2" fmla="*/ 1338282 h 2834618"/>
                <a:gd name="connsiteX3" fmla="*/ 1976584 w 1976584"/>
                <a:gd name="connsiteY3" fmla="*/ 2476681 h 2834618"/>
                <a:gd name="connsiteX4" fmla="*/ 448030 w 1976584"/>
                <a:gd name="connsiteY4" fmla="*/ 2272127 h 2834618"/>
                <a:gd name="connsiteX5" fmla="*/ 58746 w 1976584"/>
                <a:gd name="connsiteY5" fmla="*/ 1112800 h 2834618"/>
                <a:gd name="connsiteX0" fmla="*/ 43734 w 1961572"/>
                <a:gd name="connsiteY0" fmla="*/ 1112874 h 2834692"/>
                <a:gd name="connsiteX1" fmla="*/ 1561735 w 1961572"/>
                <a:gd name="connsiteY1" fmla="*/ 54984 h 2834692"/>
                <a:gd name="connsiteX2" fmla="*/ 1180671 w 1961572"/>
                <a:gd name="connsiteY2" fmla="*/ 1338356 h 2834692"/>
                <a:gd name="connsiteX3" fmla="*/ 1961572 w 1961572"/>
                <a:gd name="connsiteY3" fmla="*/ 2476755 h 2834692"/>
                <a:gd name="connsiteX4" fmla="*/ 433018 w 1961572"/>
                <a:gd name="connsiteY4" fmla="*/ 2272201 h 2834692"/>
                <a:gd name="connsiteX5" fmla="*/ 43734 w 1961572"/>
                <a:gd name="connsiteY5" fmla="*/ 1112874 h 2834692"/>
                <a:gd name="connsiteX0" fmla="*/ 52892 w 1970730"/>
                <a:gd name="connsiteY0" fmla="*/ 1113296 h 2853432"/>
                <a:gd name="connsiteX1" fmla="*/ 1570893 w 1970730"/>
                <a:gd name="connsiteY1" fmla="*/ 55406 h 2853432"/>
                <a:gd name="connsiteX2" fmla="*/ 1189829 w 1970730"/>
                <a:gd name="connsiteY2" fmla="*/ 1338778 h 2853432"/>
                <a:gd name="connsiteX3" fmla="*/ 1970730 w 1970730"/>
                <a:gd name="connsiteY3" fmla="*/ 2477177 h 2853432"/>
                <a:gd name="connsiteX4" fmla="*/ 474969 w 1970730"/>
                <a:gd name="connsiteY4" fmla="*/ 2341546 h 2853432"/>
                <a:gd name="connsiteX5" fmla="*/ 52892 w 1970730"/>
                <a:gd name="connsiteY5" fmla="*/ 1113296 h 2853432"/>
                <a:gd name="connsiteX0" fmla="*/ 18561 w 1936399"/>
                <a:gd name="connsiteY0" fmla="*/ 1113920 h 2854056"/>
                <a:gd name="connsiteX1" fmla="*/ 1536562 w 1936399"/>
                <a:gd name="connsiteY1" fmla="*/ 56030 h 2854056"/>
                <a:gd name="connsiteX2" fmla="*/ 1155498 w 1936399"/>
                <a:gd name="connsiteY2" fmla="*/ 1339402 h 2854056"/>
                <a:gd name="connsiteX3" fmla="*/ 1936399 w 1936399"/>
                <a:gd name="connsiteY3" fmla="*/ 2477801 h 2854056"/>
                <a:gd name="connsiteX4" fmla="*/ 440638 w 1936399"/>
                <a:gd name="connsiteY4" fmla="*/ 2342170 h 2854056"/>
                <a:gd name="connsiteX5" fmla="*/ 18561 w 1936399"/>
                <a:gd name="connsiteY5" fmla="*/ 1113920 h 285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399" h="2854056">
                  <a:moveTo>
                    <a:pt x="18561" y="1113920"/>
                  </a:moveTo>
                  <a:cubicBezTo>
                    <a:pt x="105478" y="718680"/>
                    <a:pt x="449759" y="-240673"/>
                    <a:pt x="1536562" y="56030"/>
                  </a:cubicBezTo>
                  <a:cubicBezTo>
                    <a:pt x="1622341" y="53120"/>
                    <a:pt x="1088859" y="935774"/>
                    <a:pt x="1155498" y="1339402"/>
                  </a:cubicBezTo>
                  <a:cubicBezTo>
                    <a:pt x="1222137" y="1743030"/>
                    <a:pt x="1916056" y="2343306"/>
                    <a:pt x="1936399" y="2477801"/>
                  </a:cubicBezTo>
                  <a:cubicBezTo>
                    <a:pt x="1277962" y="3276789"/>
                    <a:pt x="718202" y="2593358"/>
                    <a:pt x="440638" y="2342170"/>
                  </a:cubicBezTo>
                  <a:cubicBezTo>
                    <a:pt x="163074" y="2090982"/>
                    <a:pt x="-68356" y="1509160"/>
                    <a:pt x="18561" y="1113920"/>
                  </a:cubicBezTo>
                  <a:close/>
                </a:path>
              </a:pathLst>
            </a:cu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0" name="Овал 5">
              <a:extLst>
                <a:ext uri="{FF2B5EF4-FFF2-40B4-BE49-F238E27FC236}">
                  <a16:creationId xmlns:a16="http://schemas.microsoft.com/office/drawing/2014/main" id="{871025AD-8107-4BCA-96D6-AB0C2E01036D}"/>
                </a:ext>
              </a:extLst>
            </p:cNvPr>
            <p:cNvSpPr/>
            <p:nvPr userDrawn="1"/>
          </p:nvSpPr>
          <p:spPr>
            <a:xfrm rot="17389265">
              <a:off x="2597890" y="815586"/>
              <a:ext cx="605276" cy="73370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929 w 1628680"/>
                <a:gd name="connsiteY0" fmla="*/ 671691 h 1404104"/>
                <a:gd name="connsiteX1" fmla="*/ 280747 w 1628680"/>
                <a:gd name="connsiteY1" fmla="*/ 99412 h 1404104"/>
                <a:gd name="connsiteX2" fmla="*/ 914169 w 1628680"/>
                <a:gd name="connsiteY2" fmla="*/ 45668 h 1404104"/>
                <a:gd name="connsiteX3" fmla="*/ 961058 w 1628680"/>
                <a:gd name="connsiteY3" fmla="*/ 623709 h 1404104"/>
                <a:gd name="connsiteX4" fmla="*/ 1628681 w 1628680"/>
                <a:gd name="connsiteY4" fmla="*/ 1259257 h 1404104"/>
                <a:gd name="connsiteX5" fmla="*/ 363309 w 1628680"/>
                <a:gd name="connsiteY5" fmla="*/ 1366415 h 1404104"/>
                <a:gd name="connsiteX6" fmla="*/ 929 w 1628680"/>
                <a:gd name="connsiteY6" fmla="*/ 671691 h 1404104"/>
                <a:gd name="connsiteX0" fmla="*/ 929 w 1729982"/>
                <a:gd name="connsiteY0" fmla="*/ 671691 h 2106661"/>
                <a:gd name="connsiteX1" fmla="*/ 280747 w 1729982"/>
                <a:gd name="connsiteY1" fmla="*/ 99412 h 2106661"/>
                <a:gd name="connsiteX2" fmla="*/ 914169 w 1729982"/>
                <a:gd name="connsiteY2" fmla="*/ 45668 h 2106661"/>
                <a:gd name="connsiteX3" fmla="*/ 961058 w 1729982"/>
                <a:gd name="connsiteY3" fmla="*/ 623709 h 2106661"/>
                <a:gd name="connsiteX4" fmla="*/ 1729982 w 1729982"/>
                <a:gd name="connsiteY4" fmla="*/ 2097001 h 2106661"/>
                <a:gd name="connsiteX5" fmla="*/ 363309 w 1729982"/>
                <a:gd name="connsiteY5" fmla="*/ 1366415 h 2106661"/>
                <a:gd name="connsiteX6" fmla="*/ 929 w 1729982"/>
                <a:gd name="connsiteY6" fmla="*/ 671691 h 2106661"/>
                <a:gd name="connsiteX0" fmla="*/ 929 w 1868329"/>
                <a:gd name="connsiteY0" fmla="*/ 671691 h 2106663"/>
                <a:gd name="connsiteX1" fmla="*/ 280747 w 1868329"/>
                <a:gd name="connsiteY1" fmla="*/ 99412 h 2106663"/>
                <a:gd name="connsiteX2" fmla="*/ 914169 w 1868329"/>
                <a:gd name="connsiteY2" fmla="*/ 45668 h 2106663"/>
                <a:gd name="connsiteX3" fmla="*/ 961058 w 1868329"/>
                <a:gd name="connsiteY3" fmla="*/ 623709 h 2106663"/>
                <a:gd name="connsiteX4" fmla="*/ 1729982 w 1868329"/>
                <a:gd name="connsiteY4" fmla="*/ 2097001 h 2106663"/>
                <a:gd name="connsiteX5" fmla="*/ 363309 w 1868329"/>
                <a:gd name="connsiteY5" fmla="*/ 1366415 h 2106663"/>
                <a:gd name="connsiteX6" fmla="*/ 929 w 1868329"/>
                <a:gd name="connsiteY6" fmla="*/ 671691 h 2106663"/>
                <a:gd name="connsiteX0" fmla="*/ 929 w 2000510"/>
                <a:gd name="connsiteY0" fmla="*/ 671691 h 2106661"/>
                <a:gd name="connsiteX1" fmla="*/ 280747 w 2000510"/>
                <a:gd name="connsiteY1" fmla="*/ 99412 h 2106661"/>
                <a:gd name="connsiteX2" fmla="*/ 914169 w 2000510"/>
                <a:gd name="connsiteY2" fmla="*/ 45668 h 2106661"/>
                <a:gd name="connsiteX3" fmla="*/ 961058 w 2000510"/>
                <a:gd name="connsiteY3" fmla="*/ 623709 h 2106661"/>
                <a:gd name="connsiteX4" fmla="*/ 1729982 w 2000510"/>
                <a:gd name="connsiteY4" fmla="*/ 2097001 h 2106661"/>
                <a:gd name="connsiteX5" fmla="*/ 363309 w 2000510"/>
                <a:gd name="connsiteY5" fmla="*/ 1366415 h 2106661"/>
                <a:gd name="connsiteX6" fmla="*/ 929 w 2000510"/>
                <a:gd name="connsiteY6" fmla="*/ 671691 h 2106661"/>
                <a:gd name="connsiteX0" fmla="*/ 929 w 1995035"/>
                <a:gd name="connsiteY0" fmla="*/ 659469 h 2094440"/>
                <a:gd name="connsiteX1" fmla="*/ 280747 w 1995035"/>
                <a:gd name="connsiteY1" fmla="*/ 87190 h 2094440"/>
                <a:gd name="connsiteX2" fmla="*/ 914169 w 1995035"/>
                <a:gd name="connsiteY2" fmla="*/ 33446 h 2094440"/>
                <a:gd name="connsiteX3" fmla="*/ 916888 w 1995035"/>
                <a:gd name="connsiteY3" fmla="*/ 396832 h 2094440"/>
                <a:gd name="connsiteX4" fmla="*/ 1729982 w 1995035"/>
                <a:gd name="connsiteY4" fmla="*/ 2084779 h 2094440"/>
                <a:gd name="connsiteX5" fmla="*/ 363309 w 1995035"/>
                <a:gd name="connsiteY5" fmla="*/ 1354193 h 2094440"/>
                <a:gd name="connsiteX6" fmla="*/ 929 w 1995035"/>
                <a:gd name="connsiteY6" fmla="*/ 659469 h 2094440"/>
                <a:gd name="connsiteX0" fmla="*/ 929 w 2058392"/>
                <a:gd name="connsiteY0" fmla="*/ 652762 h 2087733"/>
                <a:gd name="connsiteX1" fmla="*/ 280747 w 2058392"/>
                <a:gd name="connsiteY1" fmla="*/ 80483 h 2087733"/>
                <a:gd name="connsiteX2" fmla="*/ 914169 w 2058392"/>
                <a:gd name="connsiteY2" fmla="*/ 26739 h 2087733"/>
                <a:gd name="connsiteX3" fmla="*/ 1339584 w 2058392"/>
                <a:gd name="connsiteY3" fmla="*/ 295421 h 2087733"/>
                <a:gd name="connsiteX4" fmla="*/ 1729982 w 2058392"/>
                <a:gd name="connsiteY4" fmla="*/ 2078072 h 2087733"/>
                <a:gd name="connsiteX5" fmla="*/ 363309 w 2058392"/>
                <a:gd name="connsiteY5" fmla="*/ 1347486 h 2087733"/>
                <a:gd name="connsiteX6" fmla="*/ 929 w 2058392"/>
                <a:gd name="connsiteY6" fmla="*/ 652762 h 2087733"/>
                <a:gd name="connsiteX0" fmla="*/ 929 w 2069400"/>
                <a:gd name="connsiteY0" fmla="*/ 652762 h 2087733"/>
                <a:gd name="connsiteX1" fmla="*/ 280747 w 2069400"/>
                <a:gd name="connsiteY1" fmla="*/ 80483 h 2087733"/>
                <a:gd name="connsiteX2" fmla="*/ 914169 w 2069400"/>
                <a:gd name="connsiteY2" fmla="*/ 26739 h 2087733"/>
                <a:gd name="connsiteX3" fmla="*/ 1339584 w 2069400"/>
                <a:gd name="connsiteY3" fmla="*/ 295421 h 2087733"/>
                <a:gd name="connsiteX4" fmla="*/ 1729982 w 2069400"/>
                <a:gd name="connsiteY4" fmla="*/ 2078072 h 2087733"/>
                <a:gd name="connsiteX5" fmla="*/ 363309 w 2069400"/>
                <a:gd name="connsiteY5" fmla="*/ 1347486 h 2087733"/>
                <a:gd name="connsiteX6" fmla="*/ 929 w 2069400"/>
                <a:gd name="connsiteY6" fmla="*/ 652762 h 2087733"/>
                <a:gd name="connsiteX0" fmla="*/ 929 w 2002754"/>
                <a:gd name="connsiteY0" fmla="*/ 649257 h 2084228"/>
                <a:gd name="connsiteX1" fmla="*/ 280747 w 2002754"/>
                <a:gd name="connsiteY1" fmla="*/ 76978 h 2084228"/>
                <a:gd name="connsiteX2" fmla="*/ 914169 w 2002754"/>
                <a:gd name="connsiteY2" fmla="*/ 23234 h 2084228"/>
                <a:gd name="connsiteX3" fmla="*/ 919064 w 2002754"/>
                <a:gd name="connsiteY3" fmla="*/ 241579 h 2084228"/>
                <a:gd name="connsiteX4" fmla="*/ 1729982 w 2002754"/>
                <a:gd name="connsiteY4" fmla="*/ 2074567 h 2084228"/>
                <a:gd name="connsiteX5" fmla="*/ 363309 w 2002754"/>
                <a:gd name="connsiteY5" fmla="*/ 1343981 h 2084228"/>
                <a:gd name="connsiteX6" fmla="*/ 929 w 2002754"/>
                <a:gd name="connsiteY6" fmla="*/ 649257 h 208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54" h="2084228">
                  <a:moveTo>
                    <a:pt x="929" y="649257"/>
                  </a:moveTo>
                  <a:cubicBezTo>
                    <a:pt x="-12831" y="438090"/>
                    <a:pt x="128540" y="181315"/>
                    <a:pt x="280747" y="76978"/>
                  </a:cubicBezTo>
                  <a:cubicBezTo>
                    <a:pt x="432954" y="-27359"/>
                    <a:pt x="807783" y="-4199"/>
                    <a:pt x="914169" y="23234"/>
                  </a:cubicBezTo>
                  <a:cubicBezTo>
                    <a:pt x="1020555" y="50667"/>
                    <a:pt x="717761" y="244740"/>
                    <a:pt x="919064" y="241579"/>
                  </a:cubicBezTo>
                  <a:cubicBezTo>
                    <a:pt x="1120367" y="238418"/>
                    <a:pt x="2602546" y="-305873"/>
                    <a:pt x="1729982" y="2074567"/>
                  </a:cubicBezTo>
                  <a:cubicBezTo>
                    <a:pt x="1591349" y="2166224"/>
                    <a:pt x="651485" y="1581533"/>
                    <a:pt x="363309" y="1343981"/>
                  </a:cubicBezTo>
                  <a:cubicBezTo>
                    <a:pt x="75133" y="1106429"/>
                    <a:pt x="14689" y="860424"/>
                    <a:pt x="929" y="649257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1" name="Овал 5">
              <a:extLst>
                <a:ext uri="{FF2B5EF4-FFF2-40B4-BE49-F238E27FC236}">
                  <a16:creationId xmlns:a16="http://schemas.microsoft.com/office/drawing/2014/main" id="{DF95A3BB-08D0-438C-AB7E-2058AB005014}"/>
                </a:ext>
              </a:extLst>
            </p:cNvPr>
            <p:cNvSpPr/>
            <p:nvPr userDrawn="1"/>
          </p:nvSpPr>
          <p:spPr>
            <a:xfrm rot="9370537">
              <a:off x="2933589" y="739575"/>
              <a:ext cx="480863" cy="6083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621985"/>
                <a:gd name="connsiteY0" fmla="*/ 1258644 h 1714655"/>
                <a:gd name="connsiteX1" fmla="*/ 6784 w 1621985"/>
                <a:gd name="connsiteY1" fmla="*/ 787263 h 1714655"/>
                <a:gd name="connsiteX2" fmla="*/ 198012 w 1621985"/>
                <a:gd name="connsiteY2" fmla="*/ 214 h 1714655"/>
                <a:gd name="connsiteX3" fmla="*/ 527899 w 1621985"/>
                <a:gd name="connsiteY3" fmla="*/ 717198 h 1714655"/>
                <a:gd name="connsiteX4" fmla="*/ 1542555 w 1621985"/>
                <a:gd name="connsiteY4" fmla="*/ 1553422 h 1714655"/>
                <a:gd name="connsiteX5" fmla="*/ 1458378 w 1621985"/>
                <a:gd name="connsiteY5" fmla="*/ 1712698 h 1714655"/>
                <a:gd name="connsiteX6" fmla="*/ 436410 w 1621985"/>
                <a:gd name="connsiteY6" fmla="*/ 1258644 h 1714655"/>
                <a:gd name="connsiteX0" fmla="*/ 387831 w 1591094"/>
                <a:gd name="connsiteY0" fmla="*/ 1349166 h 1727992"/>
                <a:gd name="connsiteX1" fmla="*/ 4762 w 1591094"/>
                <a:gd name="connsiteY1" fmla="*/ 787263 h 1727992"/>
                <a:gd name="connsiteX2" fmla="*/ 195990 w 1591094"/>
                <a:gd name="connsiteY2" fmla="*/ 214 h 1727992"/>
                <a:gd name="connsiteX3" fmla="*/ 525877 w 1591094"/>
                <a:gd name="connsiteY3" fmla="*/ 717198 h 1727992"/>
                <a:gd name="connsiteX4" fmla="*/ 1540533 w 1591094"/>
                <a:gd name="connsiteY4" fmla="*/ 1553422 h 1727992"/>
                <a:gd name="connsiteX5" fmla="*/ 1456356 w 1591094"/>
                <a:gd name="connsiteY5" fmla="*/ 1712698 h 1727992"/>
                <a:gd name="connsiteX6" fmla="*/ 387831 w 1591094"/>
                <a:gd name="connsiteY6" fmla="*/ 1349166 h 1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94" h="1727992">
                  <a:moveTo>
                    <a:pt x="387831" y="1349166"/>
                  </a:moveTo>
                  <a:cubicBezTo>
                    <a:pt x="145899" y="1194927"/>
                    <a:pt x="36736" y="1012088"/>
                    <a:pt x="4762" y="787263"/>
                  </a:cubicBezTo>
                  <a:cubicBezTo>
                    <a:pt x="-27212" y="562438"/>
                    <a:pt x="109138" y="11892"/>
                    <a:pt x="195990" y="214"/>
                  </a:cubicBezTo>
                  <a:cubicBezTo>
                    <a:pt x="282843" y="-11464"/>
                    <a:pt x="301787" y="458330"/>
                    <a:pt x="525877" y="717198"/>
                  </a:cubicBezTo>
                  <a:cubicBezTo>
                    <a:pt x="749967" y="976066"/>
                    <a:pt x="1343676" y="948657"/>
                    <a:pt x="1540533" y="1553422"/>
                  </a:cubicBezTo>
                  <a:cubicBezTo>
                    <a:pt x="1594530" y="1736066"/>
                    <a:pt x="1648473" y="1746741"/>
                    <a:pt x="1456356" y="1712698"/>
                  </a:cubicBezTo>
                  <a:cubicBezTo>
                    <a:pt x="1264239" y="1678655"/>
                    <a:pt x="629763" y="1503405"/>
                    <a:pt x="387831" y="1349166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Овал 5">
              <a:extLst>
                <a:ext uri="{FF2B5EF4-FFF2-40B4-BE49-F238E27FC236}">
                  <a16:creationId xmlns:a16="http://schemas.microsoft.com/office/drawing/2014/main" id="{74D9C777-048D-4AA7-AFDF-5D824AE6B037}"/>
                </a:ext>
              </a:extLst>
            </p:cNvPr>
            <p:cNvSpPr/>
            <p:nvPr userDrawn="1"/>
          </p:nvSpPr>
          <p:spPr>
            <a:xfrm rot="2019848">
              <a:off x="2586464" y="939027"/>
              <a:ext cx="157592" cy="239303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478844"/>
                <a:gd name="connsiteY0" fmla="*/ 1258604 h 1719750"/>
                <a:gd name="connsiteX1" fmla="*/ 6784 w 1478844"/>
                <a:gd name="connsiteY1" fmla="*/ 787223 h 1719750"/>
                <a:gd name="connsiteX2" fmla="*/ 198012 w 1478844"/>
                <a:gd name="connsiteY2" fmla="*/ 174 h 1719750"/>
                <a:gd name="connsiteX3" fmla="*/ 527899 w 1478844"/>
                <a:gd name="connsiteY3" fmla="*/ 717158 h 1719750"/>
                <a:gd name="connsiteX4" fmla="*/ 1120898 w 1478844"/>
                <a:gd name="connsiteY4" fmla="*/ 885980 h 1719750"/>
                <a:gd name="connsiteX5" fmla="*/ 1458378 w 1478844"/>
                <a:gd name="connsiteY5" fmla="*/ 1712658 h 1719750"/>
                <a:gd name="connsiteX6" fmla="*/ 436410 w 1478844"/>
                <a:gd name="connsiteY6" fmla="*/ 1258604 h 1719750"/>
                <a:gd name="connsiteX0" fmla="*/ 436410 w 1129140"/>
                <a:gd name="connsiteY0" fmla="*/ 1258604 h 1288961"/>
                <a:gd name="connsiteX1" fmla="*/ 6784 w 1129140"/>
                <a:gd name="connsiteY1" fmla="*/ 787223 h 1288961"/>
                <a:gd name="connsiteX2" fmla="*/ 198012 w 1129140"/>
                <a:gd name="connsiteY2" fmla="*/ 174 h 1288961"/>
                <a:gd name="connsiteX3" fmla="*/ 527899 w 1129140"/>
                <a:gd name="connsiteY3" fmla="*/ 717158 h 1288961"/>
                <a:gd name="connsiteX4" fmla="*/ 1120898 w 1129140"/>
                <a:gd name="connsiteY4" fmla="*/ 885980 h 1288961"/>
                <a:gd name="connsiteX5" fmla="*/ 836133 w 1129140"/>
                <a:gd name="connsiteY5" fmla="*/ 1203124 h 1288961"/>
                <a:gd name="connsiteX6" fmla="*/ 436410 w 1129140"/>
                <a:gd name="connsiteY6" fmla="*/ 1258604 h 1288961"/>
                <a:gd name="connsiteX0" fmla="*/ 638345 w 1138286"/>
                <a:gd name="connsiteY0" fmla="*/ 1182119 h 1237510"/>
                <a:gd name="connsiteX1" fmla="*/ 16778 w 1138286"/>
                <a:gd name="connsiteY1" fmla="*/ 787223 h 1237510"/>
                <a:gd name="connsiteX2" fmla="*/ 208006 w 1138286"/>
                <a:gd name="connsiteY2" fmla="*/ 174 h 1237510"/>
                <a:gd name="connsiteX3" fmla="*/ 537893 w 1138286"/>
                <a:gd name="connsiteY3" fmla="*/ 717158 h 1237510"/>
                <a:gd name="connsiteX4" fmla="*/ 1130892 w 1138286"/>
                <a:gd name="connsiteY4" fmla="*/ 885980 h 1237510"/>
                <a:gd name="connsiteX5" fmla="*/ 846127 w 1138286"/>
                <a:gd name="connsiteY5" fmla="*/ 1203124 h 1237510"/>
                <a:gd name="connsiteX6" fmla="*/ 638345 w 1138286"/>
                <a:gd name="connsiteY6" fmla="*/ 1182119 h 1237510"/>
                <a:gd name="connsiteX0" fmla="*/ 640050 w 1139991"/>
                <a:gd name="connsiteY0" fmla="*/ 1182201 h 1237592"/>
                <a:gd name="connsiteX1" fmla="*/ 18483 w 1139991"/>
                <a:gd name="connsiteY1" fmla="*/ 787305 h 1237592"/>
                <a:gd name="connsiteX2" fmla="*/ 209711 w 1139991"/>
                <a:gd name="connsiteY2" fmla="*/ 256 h 1237592"/>
                <a:gd name="connsiteX3" fmla="*/ 680800 w 1139991"/>
                <a:gd name="connsiteY3" fmla="*/ 703057 h 1237592"/>
                <a:gd name="connsiteX4" fmla="*/ 1132597 w 1139991"/>
                <a:gd name="connsiteY4" fmla="*/ 886062 h 1237592"/>
                <a:gd name="connsiteX5" fmla="*/ 847832 w 1139991"/>
                <a:gd name="connsiteY5" fmla="*/ 1203206 h 1237592"/>
                <a:gd name="connsiteX6" fmla="*/ 640050 w 1139991"/>
                <a:gd name="connsiteY6" fmla="*/ 1182201 h 1237592"/>
                <a:gd name="connsiteX0" fmla="*/ 622030 w 1121971"/>
                <a:gd name="connsiteY0" fmla="*/ 624397 h 679788"/>
                <a:gd name="connsiteX1" fmla="*/ 463 w 1121971"/>
                <a:gd name="connsiteY1" fmla="*/ 229501 h 679788"/>
                <a:gd name="connsiteX2" fmla="*/ 523091 w 1121971"/>
                <a:gd name="connsiteY2" fmla="*/ 371047 h 679788"/>
                <a:gd name="connsiteX3" fmla="*/ 662780 w 1121971"/>
                <a:gd name="connsiteY3" fmla="*/ 145253 h 679788"/>
                <a:gd name="connsiteX4" fmla="*/ 1114577 w 1121971"/>
                <a:gd name="connsiteY4" fmla="*/ 328258 h 679788"/>
                <a:gd name="connsiteX5" fmla="*/ 829812 w 1121971"/>
                <a:gd name="connsiteY5" fmla="*/ 645402 h 679788"/>
                <a:gd name="connsiteX6" fmla="*/ 622030 w 1121971"/>
                <a:gd name="connsiteY6" fmla="*/ 624397 h 679788"/>
                <a:gd name="connsiteX0" fmla="*/ 621637 w 1121578"/>
                <a:gd name="connsiteY0" fmla="*/ 624395 h 679786"/>
                <a:gd name="connsiteX1" fmla="*/ 70 w 1121578"/>
                <a:gd name="connsiteY1" fmla="*/ 229499 h 679786"/>
                <a:gd name="connsiteX2" fmla="*/ 662387 w 1121578"/>
                <a:gd name="connsiteY2" fmla="*/ 145251 h 679786"/>
                <a:gd name="connsiteX3" fmla="*/ 1114184 w 1121578"/>
                <a:gd name="connsiteY3" fmla="*/ 328256 h 679786"/>
                <a:gd name="connsiteX4" fmla="*/ 829419 w 1121578"/>
                <a:gd name="connsiteY4" fmla="*/ 645400 h 679786"/>
                <a:gd name="connsiteX5" fmla="*/ 621637 w 1121578"/>
                <a:gd name="connsiteY5" fmla="*/ 624395 h 679786"/>
                <a:gd name="connsiteX0" fmla="*/ 21504 w 521445"/>
                <a:gd name="connsiteY0" fmla="*/ 624395 h 679786"/>
                <a:gd name="connsiteX1" fmla="*/ 62254 w 521445"/>
                <a:gd name="connsiteY1" fmla="*/ 145251 h 679786"/>
                <a:gd name="connsiteX2" fmla="*/ 514051 w 521445"/>
                <a:gd name="connsiteY2" fmla="*/ 328256 h 679786"/>
                <a:gd name="connsiteX3" fmla="*/ 229286 w 521445"/>
                <a:gd name="connsiteY3" fmla="*/ 645400 h 679786"/>
                <a:gd name="connsiteX4" fmla="*/ 21504 w 521445"/>
                <a:gd name="connsiteY4" fmla="*/ 624395 h 67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45" h="679786">
                  <a:moveTo>
                    <a:pt x="21504" y="624395"/>
                  </a:moveTo>
                  <a:cubicBezTo>
                    <a:pt x="-6335" y="541037"/>
                    <a:pt x="-19837" y="194608"/>
                    <a:pt x="62254" y="145251"/>
                  </a:cubicBezTo>
                  <a:cubicBezTo>
                    <a:pt x="160835" y="138120"/>
                    <a:pt x="317194" y="-276509"/>
                    <a:pt x="514051" y="328256"/>
                  </a:cubicBezTo>
                  <a:cubicBezTo>
                    <a:pt x="568048" y="510900"/>
                    <a:pt x="311377" y="596044"/>
                    <a:pt x="229286" y="645400"/>
                  </a:cubicBezTo>
                  <a:cubicBezTo>
                    <a:pt x="147195" y="694757"/>
                    <a:pt x="159729" y="693712"/>
                    <a:pt x="21504" y="624395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Овал 5">
              <a:extLst>
                <a:ext uri="{FF2B5EF4-FFF2-40B4-BE49-F238E27FC236}">
                  <a16:creationId xmlns:a16="http://schemas.microsoft.com/office/drawing/2014/main" id="{8C9862D2-508F-4BC6-9BFB-2BE62D22AC2C}"/>
                </a:ext>
              </a:extLst>
            </p:cNvPr>
            <p:cNvSpPr/>
            <p:nvPr userDrawn="1"/>
          </p:nvSpPr>
          <p:spPr>
            <a:xfrm rot="3416574">
              <a:off x="2608193" y="1001396"/>
              <a:ext cx="89378" cy="9543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4" name="Овал 5">
              <a:extLst>
                <a:ext uri="{FF2B5EF4-FFF2-40B4-BE49-F238E27FC236}">
                  <a16:creationId xmlns:a16="http://schemas.microsoft.com/office/drawing/2014/main" id="{38F08F6C-0649-4E02-B9E5-EFD62EC8DA7F}"/>
                </a:ext>
              </a:extLst>
            </p:cNvPr>
            <p:cNvSpPr/>
            <p:nvPr userDrawn="1"/>
          </p:nvSpPr>
          <p:spPr>
            <a:xfrm rot="2515743">
              <a:off x="843946" y="343318"/>
              <a:ext cx="1569378" cy="136295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474803 w 2481770"/>
                <a:gd name="connsiteY3" fmla="*/ 646974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87960 h 1186268"/>
                <a:gd name="connsiteX1" fmla="*/ 1263513 w 2481770"/>
                <a:gd name="connsiteY1" fmla="*/ 589531 h 1186268"/>
                <a:gd name="connsiteX2" fmla="*/ 2481770 w 2481770"/>
                <a:gd name="connsiteY2" fmla="*/ 14102 h 1186268"/>
                <a:gd name="connsiteX3" fmla="*/ 1474803 w 2481770"/>
                <a:gd name="connsiteY3" fmla="*/ 644692 h 1186268"/>
                <a:gd name="connsiteX4" fmla="*/ 728340 w 2481770"/>
                <a:gd name="connsiteY4" fmla="*/ 1145687 h 1186268"/>
                <a:gd name="connsiteX5" fmla="*/ 59 w 2481770"/>
                <a:gd name="connsiteY5" fmla="*/ 1093747 h 1186268"/>
                <a:gd name="connsiteX6" fmla="*/ 691646 w 2481770"/>
                <a:gd name="connsiteY6" fmla="*/ 987960 h 1186268"/>
                <a:gd name="connsiteX0" fmla="*/ 694102 w 2484226"/>
                <a:gd name="connsiteY0" fmla="*/ 987960 h 1377367"/>
                <a:gd name="connsiteX1" fmla="*/ 1265969 w 2484226"/>
                <a:gd name="connsiteY1" fmla="*/ 589531 h 1377367"/>
                <a:gd name="connsiteX2" fmla="*/ 2484226 w 2484226"/>
                <a:gd name="connsiteY2" fmla="*/ 14102 h 1377367"/>
                <a:gd name="connsiteX3" fmla="*/ 1477259 w 2484226"/>
                <a:gd name="connsiteY3" fmla="*/ 644692 h 1377367"/>
                <a:gd name="connsiteX4" fmla="*/ 953166 w 2484226"/>
                <a:gd name="connsiteY4" fmla="*/ 1355329 h 1377367"/>
                <a:gd name="connsiteX5" fmla="*/ 2515 w 2484226"/>
                <a:gd name="connsiteY5" fmla="*/ 1093747 h 1377367"/>
                <a:gd name="connsiteX6" fmla="*/ 694102 w 2484226"/>
                <a:gd name="connsiteY6" fmla="*/ 987960 h 1377367"/>
                <a:gd name="connsiteX0" fmla="*/ 834342 w 2482144"/>
                <a:gd name="connsiteY0" fmla="*/ 1230815 h 1376342"/>
                <a:gd name="connsiteX1" fmla="*/ 1263887 w 2482144"/>
                <a:gd name="connsiteY1" fmla="*/ 590503 h 1376342"/>
                <a:gd name="connsiteX2" fmla="*/ 2482144 w 2482144"/>
                <a:gd name="connsiteY2" fmla="*/ 15074 h 1376342"/>
                <a:gd name="connsiteX3" fmla="*/ 1475177 w 2482144"/>
                <a:gd name="connsiteY3" fmla="*/ 645664 h 1376342"/>
                <a:gd name="connsiteX4" fmla="*/ 951084 w 2482144"/>
                <a:gd name="connsiteY4" fmla="*/ 1356301 h 1376342"/>
                <a:gd name="connsiteX5" fmla="*/ 433 w 2482144"/>
                <a:gd name="connsiteY5" fmla="*/ 1094719 h 1376342"/>
                <a:gd name="connsiteX6" fmla="*/ 834342 w 2482144"/>
                <a:gd name="connsiteY6" fmla="*/ 1230815 h 1376342"/>
                <a:gd name="connsiteX0" fmla="*/ 781706 w 2482681"/>
                <a:gd name="connsiteY0" fmla="*/ 1074788 h 1376944"/>
                <a:gd name="connsiteX1" fmla="*/ 1264424 w 2482681"/>
                <a:gd name="connsiteY1" fmla="*/ 589863 h 1376944"/>
                <a:gd name="connsiteX2" fmla="*/ 2482681 w 2482681"/>
                <a:gd name="connsiteY2" fmla="*/ 14434 h 1376944"/>
                <a:gd name="connsiteX3" fmla="*/ 1475714 w 2482681"/>
                <a:gd name="connsiteY3" fmla="*/ 645024 h 1376944"/>
                <a:gd name="connsiteX4" fmla="*/ 951621 w 2482681"/>
                <a:gd name="connsiteY4" fmla="*/ 1355661 h 1376944"/>
                <a:gd name="connsiteX5" fmla="*/ 970 w 2482681"/>
                <a:gd name="connsiteY5" fmla="*/ 1094079 h 1376944"/>
                <a:gd name="connsiteX6" fmla="*/ 781706 w 2482681"/>
                <a:gd name="connsiteY6" fmla="*/ 1074788 h 1376944"/>
                <a:gd name="connsiteX0" fmla="*/ 733225 w 2434200"/>
                <a:gd name="connsiteY0" fmla="*/ 1074788 h 1732070"/>
                <a:gd name="connsiteX1" fmla="*/ 1215943 w 2434200"/>
                <a:gd name="connsiteY1" fmla="*/ 589863 h 1732070"/>
                <a:gd name="connsiteX2" fmla="*/ 2434200 w 2434200"/>
                <a:gd name="connsiteY2" fmla="*/ 14434 h 1732070"/>
                <a:gd name="connsiteX3" fmla="*/ 1427233 w 2434200"/>
                <a:gd name="connsiteY3" fmla="*/ 645024 h 1732070"/>
                <a:gd name="connsiteX4" fmla="*/ 903140 w 2434200"/>
                <a:gd name="connsiteY4" fmla="*/ 1355661 h 1732070"/>
                <a:gd name="connsiteX5" fmla="*/ 1040 w 2434200"/>
                <a:gd name="connsiteY5" fmla="*/ 1727330 h 1732070"/>
                <a:gd name="connsiteX6" fmla="*/ 733225 w 2434200"/>
                <a:gd name="connsiteY6" fmla="*/ 1074788 h 1732070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426586 w 2433553"/>
                <a:gd name="connsiteY3" fmla="*/ 645383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165157 w 2433553"/>
                <a:gd name="connsiteY3" fmla="*/ 823204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035351 w 3303747"/>
                <a:gd name="connsiteY3" fmla="*/ 823204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121467 w 3303747"/>
                <a:gd name="connsiteY3" fmla="*/ 870123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324738 w 3307419"/>
                <a:gd name="connsiteY0" fmla="*/ 1348068 h 2215047"/>
                <a:gd name="connsiteX1" fmla="*/ 2089162 w 3307419"/>
                <a:gd name="connsiteY1" fmla="*/ 591021 h 2215047"/>
                <a:gd name="connsiteX2" fmla="*/ 3307419 w 3307419"/>
                <a:gd name="connsiteY2" fmla="*/ 15592 h 2215047"/>
                <a:gd name="connsiteX3" fmla="*/ 2125139 w 3307419"/>
                <a:gd name="connsiteY3" fmla="*/ 870922 h 2215047"/>
                <a:gd name="connsiteX4" fmla="*/ 1776359 w 3307419"/>
                <a:gd name="connsiteY4" fmla="*/ 1356819 h 2215047"/>
                <a:gd name="connsiteX5" fmla="*/ 3853 w 3307419"/>
                <a:gd name="connsiteY5" fmla="*/ 2215045 h 2215047"/>
                <a:gd name="connsiteX6" fmla="*/ 1324738 w 3307419"/>
                <a:gd name="connsiteY6" fmla="*/ 1348068 h 2215047"/>
                <a:gd name="connsiteX0" fmla="*/ 1322744 w 3305425"/>
                <a:gd name="connsiteY0" fmla="*/ 1348068 h 2215229"/>
                <a:gd name="connsiteX1" fmla="*/ 2087168 w 3305425"/>
                <a:gd name="connsiteY1" fmla="*/ 591021 h 2215229"/>
                <a:gd name="connsiteX2" fmla="*/ 3305425 w 3305425"/>
                <a:gd name="connsiteY2" fmla="*/ 15592 h 2215229"/>
                <a:gd name="connsiteX3" fmla="*/ 2123145 w 3305425"/>
                <a:gd name="connsiteY3" fmla="*/ 870922 h 2215229"/>
                <a:gd name="connsiteX4" fmla="*/ 1630500 w 3305425"/>
                <a:gd name="connsiteY4" fmla="*/ 1274225 h 2215229"/>
                <a:gd name="connsiteX5" fmla="*/ 1859 w 3305425"/>
                <a:gd name="connsiteY5" fmla="*/ 2215045 h 2215229"/>
                <a:gd name="connsiteX6" fmla="*/ 1322744 w 3305425"/>
                <a:gd name="connsiteY6" fmla="*/ 1348068 h 2215229"/>
                <a:gd name="connsiteX0" fmla="*/ 2997906 w 4980587"/>
                <a:gd name="connsiteY0" fmla="*/ 1348068 h 4359785"/>
                <a:gd name="connsiteX1" fmla="*/ 3762330 w 4980587"/>
                <a:gd name="connsiteY1" fmla="*/ 591021 h 4359785"/>
                <a:gd name="connsiteX2" fmla="*/ 4980587 w 4980587"/>
                <a:gd name="connsiteY2" fmla="*/ 15592 h 4359785"/>
                <a:gd name="connsiteX3" fmla="*/ 3798307 w 4980587"/>
                <a:gd name="connsiteY3" fmla="*/ 870922 h 4359785"/>
                <a:gd name="connsiteX4" fmla="*/ 3305662 w 4980587"/>
                <a:gd name="connsiteY4" fmla="*/ 1274225 h 4359785"/>
                <a:gd name="connsiteX5" fmla="*/ 803 w 4980587"/>
                <a:gd name="connsiteY5" fmla="*/ 4359739 h 4359785"/>
                <a:gd name="connsiteX6" fmla="*/ 2997906 w 4980587"/>
                <a:gd name="connsiteY6" fmla="*/ 1348068 h 4359785"/>
                <a:gd name="connsiteX0" fmla="*/ 1819263 w 5009640"/>
                <a:gd name="connsiteY0" fmla="*/ 2400918 h 4382113"/>
                <a:gd name="connsiteX1" fmla="*/ 3791383 w 5009640"/>
                <a:gd name="connsiteY1" fmla="*/ 597667 h 4382113"/>
                <a:gd name="connsiteX2" fmla="*/ 5009640 w 5009640"/>
                <a:gd name="connsiteY2" fmla="*/ 22238 h 4382113"/>
                <a:gd name="connsiteX3" fmla="*/ 3827360 w 5009640"/>
                <a:gd name="connsiteY3" fmla="*/ 877568 h 4382113"/>
                <a:gd name="connsiteX4" fmla="*/ 3334715 w 5009640"/>
                <a:gd name="connsiteY4" fmla="*/ 1280871 h 4382113"/>
                <a:gd name="connsiteX5" fmla="*/ 29856 w 5009640"/>
                <a:gd name="connsiteY5" fmla="*/ 4366385 h 4382113"/>
                <a:gd name="connsiteX6" fmla="*/ 1819263 w 5009640"/>
                <a:gd name="connsiteY6" fmla="*/ 2400918 h 4382113"/>
                <a:gd name="connsiteX0" fmla="*/ 1789646 w 4980023"/>
                <a:gd name="connsiteY0" fmla="*/ 2400918 h 4374711"/>
                <a:gd name="connsiteX1" fmla="*/ 3761766 w 4980023"/>
                <a:gd name="connsiteY1" fmla="*/ 597667 h 4374711"/>
                <a:gd name="connsiteX2" fmla="*/ 4980023 w 4980023"/>
                <a:gd name="connsiteY2" fmla="*/ 22238 h 4374711"/>
                <a:gd name="connsiteX3" fmla="*/ 3797743 w 4980023"/>
                <a:gd name="connsiteY3" fmla="*/ 877568 h 4374711"/>
                <a:gd name="connsiteX4" fmla="*/ 1907160 w 4980023"/>
                <a:gd name="connsiteY4" fmla="*/ 3131214 h 4374711"/>
                <a:gd name="connsiteX5" fmla="*/ 239 w 4980023"/>
                <a:gd name="connsiteY5" fmla="*/ 4366385 h 4374711"/>
                <a:gd name="connsiteX6" fmla="*/ 1789646 w 4980023"/>
                <a:gd name="connsiteY6" fmla="*/ 2400918 h 4374711"/>
                <a:gd name="connsiteX0" fmla="*/ 1729822 w 4980353"/>
                <a:gd name="connsiteY0" fmla="*/ 2965144 h 4372880"/>
                <a:gd name="connsiteX1" fmla="*/ 3762096 w 4980353"/>
                <a:gd name="connsiteY1" fmla="*/ 603639 h 4372880"/>
                <a:gd name="connsiteX2" fmla="*/ 4980353 w 4980353"/>
                <a:gd name="connsiteY2" fmla="*/ 28210 h 4372880"/>
                <a:gd name="connsiteX3" fmla="*/ 3798073 w 4980353"/>
                <a:gd name="connsiteY3" fmla="*/ 883540 h 4372880"/>
                <a:gd name="connsiteX4" fmla="*/ 1907490 w 4980353"/>
                <a:gd name="connsiteY4" fmla="*/ 3137186 h 4372880"/>
                <a:gd name="connsiteX5" fmla="*/ 569 w 4980353"/>
                <a:gd name="connsiteY5" fmla="*/ 4372357 h 4372880"/>
                <a:gd name="connsiteX6" fmla="*/ 1729822 w 4980353"/>
                <a:gd name="connsiteY6" fmla="*/ 2965144 h 4372880"/>
                <a:gd name="connsiteX0" fmla="*/ 2145278 w 5395809"/>
                <a:gd name="connsiteY0" fmla="*/ 2965144 h 4519728"/>
                <a:gd name="connsiteX1" fmla="*/ 4177552 w 5395809"/>
                <a:gd name="connsiteY1" fmla="*/ 603639 h 4519728"/>
                <a:gd name="connsiteX2" fmla="*/ 5395809 w 5395809"/>
                <a:gd name="connsiteY2" fmla="*/ 28210 h 4519728"/>
                <a:gd name="connsiteX3" fmla="*/ 4213529 w 5395809"/>
                <a:gd name="connsiteY3" fmla="*/ 883540 h 4519728"/>
                <a:gd name="connsiteX4" fmla="*/ 2322946 w 5395809"/>
                <a:gd name="connsiteY4" fmla="*/ 3137186 h 4519728"/>
                <a:gd name="connsiteX5" fmla="*/ 437 w 5395809"/>
                <a:gd name="connsiteY5" fmla="*/ 4519263 h 4519728"/>
                <a:gd name="connsiteX6" fmla="*/ 2145278 w 5395809"/>
                <a:gd name="connsiteY6" fmla="*/ 2965144 h 45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5809" h="4519728">
                  <a:moveTo>
                    <a:pt x="2145278" y="2965144"/>
                  </a:moveTo>
                  <a:cubicBezTo>
                    <a:pt x="2841464" y="2312540"/>
                    <a:pt x="3635797" y="1093128"/>
                    <a:pt x="4177552" y="603639"/>
                  </a:cubicBezTo>
                  <a:cubicBezTo>
                    <a:pt x="4719307" y="114150"/>
                    <a:pt x="5332470" y="-77579"/>
                    <a:pt x="5395809" y="28210"/>
                  </a:cubicBezTo>
                  <a:cubicBezTo>
                    <a:pt x="5235708" y="247982"/>
                    <a:pt x="4725673" y="365377"/>
                    <a:pt x="4213529" y="883540"/>
                  </a:cubicBezTo>
                  <a:cubicBezTo>
                    <a:pt x="3701385" y="1401703"/>
                    <a:pt x="2386285" y="3031397"/>
                    <a:pt x="2322946" y="3137186"/>
                  </a:cubicBezTo>
                  <a:cubicBezTo>
                    <a:pt x="2259607" y="3242976"/>
                    <a:pt x="30048" y="4547937"/>
                    <a:pt x="437" y="4519263"/>
                  </a:cubicBezTo>
                  <a:cubicBezTo>
                    <a:pt x="-29174" y="4490589"/>
                    <a:pt x="1449092" y="3617748"/>
                    <a:pt x="2145278" y="296514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5" name="Овал 5">
              <a:extLst>
                <a:ext uri="{FF2B5EF4-FFF2-40B4-BE49-F238E27FC236}">
                  <a16:creationId xmlns:a16="http://schemas.microsoft.com/office/drawing/2014/main" id="{69DA660B-BD78-43A2-AE8C-BA306C6BA5AE}"/>
                </a:ext>
              </a:extLst>
            </p:cNvPr>
            <p:cNvSpPr/>
            <p:nvPr userDrawn="1"/>
          </p:nvSpPr>
          <p:spPr>
            <a:xfrm rot="15294192">
              <a:off x="2458457" y="103358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5">
              <a:extLst>
                <a:ext uri="{FF2B5EF4-FFF2-40B4-BE49-F238E27FC236}">
                  <a16:creationId xmlns:a16="http://schemas.microsoft.com/office/drawing/2014/main" id="{0648AD31-44BA-4BFA-9ED6-CDAAF225C4FC}"/>
                </a:ext>
              </a:extLst>
            </p:cNvPr>
            <p:cNvSpPr/>
            <p:nvPr userDrawn="1"/>
          </p:nvSpPr>
          <p:spPr>
            <a:xfrm rot="7506278">
              <a:off x="2250407" y="11419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5">
              <a:extLst>
                <a:ext uri="{FF2B5EF4-FFF2-40B4-BE49-F238E27FC236}">
                  <a16:creationId xmlns:a16="http://schemas.microsoft.com/office/drawing/2014/main" id="{862D2F8B-9741-4B0B-8265-F6AB9CB452E3}"/>
                </a:ext>
              </a:extLst>
            </p:cNvPr>
            <p:cNvSpPr/>
            <p:nvPr userDrawn="1"/>
          </p:nvSpPr>
          <p:spPr>
            <a:xfrm rot="4628982">
              <a:off x="2323065" y="125530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Овал 5">
              <a:extLst>
                <a:ext uri="{FF2B5EF4-FFF2-40B4-BE49-F238E27FC236}">
                  <a16:creationId xmlns:a16="http://schemas.microsoft.com/office/drawing/2014/main" id="{139B50E9-709E-48B2-828A-BE1BD63FB506}"/>
                </a:ext>
              </a:extLst>
            </p:cNvPr>
            <p:cNvSpPr/>
            <p:nvPr userDrawn="1"/>
          </p:nvSpPr>
          <p:spPr>
            <a:xfrm rot="183666">
              <a:off x="2505961" y="122111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9" name="Овал 5">
              <a:extLst>
                <a:ext uri="{FF2B5EF4-FFF2-40B4-BE49-F238E27FC236}">
                  <a16:creationId xmlns:a16="http://schemas.microsoft.com/office/drawing/2014/main" id="{25A41C22-D226-4B85-8F6E-CD8FEB80FD30}"/>
                </a:ext>
              </a:extLst>
            </p:cNvPr>
            <p:cNvSpPr/>
            <p:nvPr userDrawn="1"/>
          </p:nvSpPr>
          <p:spPr>
            <a:xfrm rot="11202761">
              <a:off x="2306310" y="994554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Овал 5">
              <a:extLst>
                <a:ext uri="{FF2B5EF4-FFF2-40B4-BE49-F238E27FC236}">
                  <a16:creationId xmlns:a16="http://schemas.microsoft.com/office/drawing/2014/main" id="{BBEC4BF6-3C75-4B9C-8A5B-FF4F906022F1}"/>
                </a:ext>
              </a:extLst>
            </p:cNvPr>
            <p:cNvSpPr/>
            <p:nvPr userDrawn="1"/>
          </p:nvSpPr>
          <p:spPr>
            <a:xfrm rot="15294192">
              <a:off x="2408461" y="1204599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Овал 5">
              <a:extLst>
                <a:ext uri="{FF2B5EF4-FFF2-40B4-BE49-F238E27FC236}">
                  <a16:creationId xmlns:a16="http://schemas.microsoft.com/office/drawing/2014/main" id="{CAF8B656-37DC-4AE1-B16F-489C7EDCD24F}"/>
                </a:ext>
              </a:extLst>
            </p:cNvPr>
            <p:cNvSpPr/>
            <p:nvPr userDrawn="1"/>
          </p:nvSpPr>
          <p:spPr>
            <a:xfrm rot="15294192">
              <a:off x="2440815" y="122092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2" name="Овал 5">
              <a:extLst>
                <a:ext uri="{FF2B5EF4-FFF2-40B4-BE49-F238E27FC236}">
                  <a16:creationId xmlns:a16="http://schemas.microsoft.com/office/drawing/2014/main" id="{896D6EF4-166E-4EB5-96D3-C36AE85DC4E9}"/>
                </a:ext>
              </a:extLst>
            </p:cNvPr>
            <p:cNvSpPr/>
            <p:nvPr userDrawn="1"/>
          </p:nvSpPr>
          <p:spPr>
            <a:xfrm rot="5845207" flipH="1">
              <a:off x="2593663" y="398369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Овал 5">
              <a:extLst>
                <a:ext uri="{FF2B5EF4-FFF2-40B4-BE49-F238E27FC236}">
                  <a16:creationId xmlns:a16="http://schemas.microsoft.com/office/drawing/2014/main" id="{B386F930-A338-4900-B6F9-B990368048EB}"/>
                </a:ext>
              </a:extLst>
            </p:cNvPr>
            <p:cNvSpPr/>
            <p:nvPr userDrawn="1"/>
          </p:nvSpPr>
          <p:spPr>
            <a:xfrm rot="5845207" flipH="1">
              <a:off x="2574403" y="446205"/>
              <a:ext cx="504316" cy="81933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  <a:gd name="connsiteX0" fmla="*/ 733592 w 1195277"/>
                <a:gd name="connsiteY0" fmla="*/ 915186 h 1819294"/>
                <a:gd name="connsiteX1" fmla="*/ 940625 w 1195277"/>
                <a:gd name="connsiteY1" fmla="*/ 268969 h 1819294"/>
                <a:gd name="connsiteX2" fmla="*/ 1044895 w 1195277"/>
                <a:gd name="connsiteY2" fmla="*/ 29932 h 1819294"/>
                <a:gd name="connsiteX3" fmla="*/ 1194687 w 1195277"/>
                <a:gd name="connsiteY3" fmla="*/ 603424 h 1819294"/>
                <a:gd name="connsiteX4" fmla="*/ 1003469 w 1195277"/>
                <a:gd name="connsiteY4" fmla="*/ 1305917 h 1819294"/>
                <a:gd name="connsiteX5" fmla="*/ 2327 w 1195277"/>
                <a:gd name="connsiteY5" fmla="*/ 1813088 h 1819294"/>
                <a:gd name="connsiteX6" fmla="*/ 733592 w 1195277"/>
                <a:gd name="connsiteY6" fmla="*/ 915186 h 181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277" h="1819294">
                  <a:moveTo>
                    <a:pt x="733592" y="915186"/>
                  </a:moveTo>
                  <a:cubicBezTo>
                    <a:pt x="889975" y="657833"/>
                    <a:pt x="888741" y="416511"/>
                    <a:pt x="940625" y="268969"/>
                  </a:cubicBezTo>
                  <a:cubicBezTo>
                    <a:pt x="992509" y="121427"/>
                    <a:pt x="981556" y="-75857"/>
                    <a:pt x="1044895" y="29932"/>
                  </a:cubicBezTo>
                  <a:cubicBezTo>
                    <a:pt x="1147811" y="124106"/>
                    <a:pt x="1201591" y="390760"/>
                    <a:pt x="1194687" y="603424"/>
                  </a:cubicBezTo>
                  <a:cubicBezTo>
                    <a:pt x="1187783" y="816088"/>
                    <a:pt x="1097721" y="1209627"/>
                    <a:pt x="1003469" y="1305917"/>
                  </a:cubicBezTo>
                  <a:cubicBezTo>
                    <a:pt x="940130" y="1411707"/>
                    <a:pt x="47307" y="1878210"/>
                    <a:pt x="2327" y="1813088"/>
                  </a:cubicBezTo>
                  <a:cubicBezTo>
                    <a:pt x="-42653" y="1747966"/>
                    <a:pt x="577209" y="1172539"/>
                    <a:pt x="733592" y="915186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4" name="Овал 5">
              <a:extLst>
                <a:ext uri="{FF2B5EF4-FFF2-40B4-BE49-F238E27FC236}">
                  <a16:creationId xmlns:a16="http://schemas.microsoft.com/office/drawing/2014/main" id="{700594B5-9E56-49FC-BE46-8CF4D3A4AAA2}"/>
                </a:ext>
              </a:extLst>
            </p:cNvPr>
            <p:cNvSpPr/>
            <p:nvPr userDrawn="1"/>
          </p:nvSpPr>
          <p:spPr>
            <a:xfrm rot="15079649">
              <a:off x="1897582" y="598361"/>
              <a:ext cx="534398" cy="92056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39" h="1303405">
                  <a:moveTo>
                    <a:pt x="5009" y="655016"/>
                  </a:moveTo>
                  <a:cubicBezTo>
                    <a:pt x="40629" y="340961"/>
                    <a:pt x="225640" y="-3808"/>
                    <a:pt x="557654" y="41"/>
                  </a:cubicBezTo>
                  <a:cubicBezTo>
                    <a:pt x="643433" y="-2869"/>
                    <a:pt x="490430" y="147015"/>
                    <a:pt x="519684" y="637557"/>
                  </a:cubicBezTo>
                  <a:cubicBezTo>
                    <a:pt x="548938" y="1128099"/>
                    <a:pt x="650696" y="1146454"/>
                    <a:pt x="671039" y="1280949"/>
                  </a:cubicBezTo>
                  <a:cubicBezTo>
                    <a:pt x="546884" y="1319697"/>
                    <a:pt x="353648" y="1315403"/>
                    <a:pt x="242643" y="1211081"/>
                  </a:cubicBezTo>
                  <a:cubicBezTo>
                    <a:pt x="131638" y="1106759"/>
                    <a:pt x="-30611" y="969071"/>
                    <a:pt x="5009" y="655016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Овал 5">
              <a:extLst>
                <a:ext uri="{FF2B5EF4-FFF2-40B4-BE49-F238E27FC236}">
                  <a16:creationId xmlns:a16="http://schemas.microsoft.com/office/drawing/2014/main" id="{844764C4-4CC2-401D-86B8-8BFF5FC2BC9E}"/>
                </a:ext>
              </a:extLst>
            </p:cNvPr>
            <p:cNvSpPr/>
            <p:nvPr userDrawn="1"/>
          </p:nvSpPr>
          <p:spPr>
            <a:xfrm rot="15079649">
              <a:off x="1781855" y="363314"/>
              <a:ext cx="587917" cy="95251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074" h="1278372">
                  <a:moveTo>
                    <a:pt x="700" y="612338"/>
                  </a:moveTo>
                  <a:cubicBezTo>
                    <a:pt x="-11575" y="409520"/>
                    <a:pt x="139742" y="125086"/>
                    <a:pt x="280518" y="40059"/>
                  </a:cubicBezTo>
                  <a:cubicBezTo>
                    <a:pt x="421294" y="-44968"/>
                    <a:pt x="781903" y="19496"/>
                    <a:pt x="845354" y="102179"/>
                  </a:cubicBezTo>
                  <a:cubicBezTo>
                    <a:pt x="908805" y="184862"/>
                    <a:pt x="772237" y="320349"/>
                    <a:pt x="778547" y="484335"/>
                  </a:cubicBezTo>
                  <a:cubicBezTo>
                    <a:pt x="784857" y="648321"/>
                    <a:pt x="1002994" y="996679"/>
                    <a:pt x="883213" y="1086092"/>
                  </a:cubicBezTo>
                  <a:cubicBezTo>
                    <a:pt x="744580" y="1177749"/>
                    <a:pt x="501250" y="1335924"/>
                    <a:pt x="354165" y="1256965"/>
                  </a:cubicBezTo>
                  <a:cubicBezTo>
                    <a:pt x="207080" y="1178006"/>
                    <a:pt x="12975" y="815156"/>
                    <a:pt x="700" y="61233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Овал 5">
              <a:extLst>
                <a:ext uri="{FF2B5EF4-FFF2-40B4-BE49-F238E27FC236}">
                  <a16:creationId xmlns:a16="http://schemas.microsoft.com/office/drawing/2014/main" id="{6103778C-7AEF-4354-A09A-5AE04E87EAA2}"/>
                </a:ext>
              </a:extLst>
            </p:cNvPr>
            <p:cNvSpPr/>
            <p:nvPr userDrawn="1"/>
          </p:nvSpPr>
          <p:spPr>
            <a:xfrm rot="15079649">
              <a:off x="1976620" y="238709"/>
              <a:ext cx="389877" cy="49232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83" h="660748">
                  <a:moveTo>
                    <a:pt x="423047" y="474497"/>
                  </a:moveTo>
                  <a:cubicBezTo>
                    <a:pt x="324005" y="562914"/>
                    <a:pt x="46740" y="714442"/>
                    <a:pt x="7575" y="641485"/>
                  </a:cubicBezTo>
                  <a:cubicBezTo>
                    <a:pt x="-31590" y="568528"/>
                    <a:pt x="89013" y="125169"/>
                    <a:pt x="188055" y="36752"/>
                  </a:cubicBezTo>
                  <a:cubicBezTo>
                    <a:pt x="287097" y="-51665"/>
                    <a:pt x="562661" y="38023"/>
                    <a:pt x="601826" y="110980"/>
                  </a:cubicBezTo>
                  <a:cubicBezTo>
                    <a:pt x="640991" y="183937"/>
                    <a:pt x="522089" y="386080"/>
                    <a:pt x="423047" y="474497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Овал 5">
              <a:extLst>
                <a:ext uri="{FF2B5EF4-FFF2-40B4-BE49-F238E27FC236}">
                  <a16:creationId xmlns:a16="http://schemas.microsoft.com/office/drawing/2014/main" id="{82999805-3EFA-4EB6-8F1B-70B6AA1B8B0C}"/>
                </a:ext>
              </a:extLst>
            </p:cNvPr>
            <p:cNvSpPr/>
            <p:nvPr userDrawn="1"/>
          </p:nvSpPr>
          <p:spPr>
            <a:xfrm rot="4286886" flipH="1">
              <a:off x="1612995" y="735497"/>
              <a:ext cx="199046" cy="19447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5009 w 744188"/>
                <a:gd name="connsiteY0" fmla="*/ 726933 h 1375322"/>
                <a:gd name="connsiteX1" fmla="*/ 557654 w 744188"/>
                <a:gd name="connsiteY1" fmla="*/ 71958 h 1375322"/>
                <a:gd name="connsiteX2" fmla="*/ 739501 w 744188"/>
                <a:gd name="connsiteY2" fmla="*/ 298572 h 1375322"/>
                <a:gd name="connsiteX3" fmla="*/ 671039 w 744188"/>
                <a:gd name="connsiteY3" fmla="*/ 1352866 h 1375322"/>
                <a:gd name="connsiteX4" fmla="*/ 242643 w 744188"/>
                <a:gd name="connsiteY4" fmla="*/ 1282998 h 1375322"/>
                <a:gd name="connsiteX5" fmla="*/ 5009 w 744188"/>
                <a:gd name="connsiteY5" fmla="*/ 726933 h 1375322"/>
                <a:gd name="connsiteX0" fmla="*/ 0 w 739179"/>
                <a:gd name="connsiteY0" fmla="*/ 726933 h 1359987"/>
                <a:gd name="connsiteX1" fmla="*/ 552645 w 739179"/>
                <a:gd name="connsiteY1" fmla="*/ 71958 h 1359987"/>
                <a:gd name="connsiteX2" fmla="*/ 734492 w 739179"/>
                <a:gd name="connsiteY2" fmla="*/ 298572 h 1359987"/>
                <a:gd name="connsiteX3" fmla="*/ 666030 w 739179"/>
                <a:gd name="connsiteY3" fmla="*/ 1352866 h 1359987"/>
                <a:gd name="connsiteX4" fmla="*/ 0 w 739179"/>
                <a:gd name="connsiteY4" fmla="*/ 726933 h 1359987"/>
                <a:gd name="connsiteX0" fmla="*/ 0 w 734492"/>
                <a:gd name="connsiteY0" fmla="*/ 726933 h 729718"/>
                <a:gd name="connsiteX1" fmla="*/ 552645 w 734492"/>
                <a:gd name="connsiteY1" fmla="*/ 71958 h 729718"/>
                <a:gd name="connsiteX2" fmla="*/ 734492 w 734492"/>
                <a:gd name="connsiteY2" fmla="*/ 298572 h 729718"/>
                <a:gd name="connsiteX3" fmla="*/ 0 w 734492"/>
                <a:gd name="connsiteY3" fmla="*/ 726933 h 729718"/>
                <a:gd name="connsiteX0" fmla="*/ 0 w 552645"/>
                <a:gd name="connsiteY0" fmla="*/ 655006 h 655006"/>
                <a:gd name="connsiteX1" fmla="*/ 552645 w 552645"/>
                <a:gd name="connsiteY1" fmla="*/ 31 h 655006"/>
                <a:gd name="connsiteX2" fmla="*/ 0 w 552645"/>
                <a:gd name="connsiteY2" fmla="*/ 655006 h 655006"/>
                <a:gd name="connsiteX0" fmla="*/ 2422 w 286374"/>
                <a:gd name="connsiteY0" fmla="*/ 279508 h 279508"/>
                <a:gd name="connsiteX1" fmla="*/ 286374 w 286374"/>
                <a:gd name="connsiteY1" fmla="*/ 39 h 279508"/>
                <a:gd name="connsiteX2" fmla="*/ 2422 w 286374"/>
                <a:gd name="connsiteY2" fmla="*/ 279508 h 279508"/>
                <a:gd name="connsiteX0" fmla="*/ 0 w 283952"/>
                <a:gd name="connsiteY0" fmla="*/ 279468 h 279468"/>
                <a:gd name="connsiteX1" fmla="*/ 283952 w 283952"/>
                <a:gd name="connsiteY1" fmla="*/ -1 h 279468"/>
                <a:gd name="connsiteX2" fmla="*/ 0 w 283952"/>
                <a:gd name="connsiteY2" fmla="*/ 279468 h 279468"/>
                <a:gd name="connsiteX0" fmla="*/ 0 w 317643"/>
                <a:gd name="connsiteY0" fmla="*/ 358792 h 358792"/>
                <a:gd name="connsiteX1" fmla="*/ 283952 w 317643"/>
                <a:gd name="connsiteY1" fmla="*/ 79323 h 358792"/>
                <a:gd name="connsiteX2" fmla="*/ 0 w 317643"/>
                <a:gd name="connsiteY2" fmla="*/ 358792 h 358792"/>
                <a:gd name="connsiteX0" fmla="*/ 0 w 283952"/>
                <a:gd name="connsiteY0" fmla="*/ 358793 h 358793"/>
                <a:gd name="connsiteX1" fmla="*/ 283952 w 283952"/>
                <a:gd name="connsiteY1" fmla="*/ 79324 h 358793"/>
                <a:gd name="connsiteX2" fmla="*/ 0 w 283952"/>
                <a:gd name="connsiteY2" fmla="*/ 358793 h 358793"/>
                <a:gd name="connsiteX0" fmla="*/ 19248 w 303200"/>
                <a:gd name="connsiteY0" fmla="*/ 366257 h 405800"/>
                <a:gd name="connsiteX1" fmla="*/ 303200 w 303200"/>
                <a:gd name="connsiteY1" fmla="*/ 86788 h 405800"/>
                <a:gd name="connsiteX2" fmla="*/ 19248 w 303200"/>
                <a:gd name="connsiteY2" fmla="*/ 366257 h 405800"/>
                <a:gd name="connsiteX0" fmla="*/ 16506 w 219731"/>
                <a:gd name="connsiteY0" fmla="*/ 135027 h 180427"/>
                <a:gd name="connsiteX1" fmla="*/ 219731 w 219731"/>
                <a:gd name="connsiteY1" fmla="*/ 862 h 180427"/>
                <a:gd name="connsiteX2" fmla="*/ 16506 w 219731"/>
                <a:gd name="connsiteY2" fmla="*/ 135027 h 180427"/>
                <a:gd name="connsiteX0" fmla="*/ 15140 w 249940"/>
                <a:gd name="connsiteY0" fmla="*/ 239511 h 275351"/>
                <a:gd name="connsiteX1" fmla="*/ 249940 w 249940"/>
                <a:gd name="connsiteY1" fmla="*/ 0 h 275351"/>
                <a:gd name="connsiteX2" fmla="*/ 15140 w 249940"/>
                <a:gd name="connsiteY2" fmla="*/ 239511 h 2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940" h="275351">
                  <a:moveTo>
                    <a:pt x="15140" y="239511"/>
                  </a:moveTo>
                  <a:cubicBezTo>
                    <a:pt x="102926" y="393801"/>
                    <a:pt x="249940" y="0"/>
                    <a:pt x="249940" y="0"/>
                  </a:cubicBezTo>
                  <a:cubicBezTo>
                    <a:pt x="249940" y="0"/>
                    <a:pt x="-72646" y="85221"/>
                    <a:pt x="15140" y="239511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Овал 5">
              <a:extLst>
                <a:ext uri="{FF2B5EF4-FFF2-40B4-BE49-F238E27FC236}">
                  <a16:creationId xmlns:a16="http://schemas.microsoft.com/office/drawing/2014/main" id="{6819E44C-FA6A-45DA-A6C2-FFBA635EBD9F}"/>
                </a:ext>
              </a:extLst>
            </p:cNvPr>
            <p:cNvSpPr/>
            <p:nvPr userDrawn="1"/>
          </p:nvSpPr>
          <p:spPr>
            <a:xfrm rot="10646383">
              <a:off x="1585855" y="330763"/>
              <a:ext cx="491958" cy="44267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63" h="594112">
                  <a:moveTo>
                    <a:pt x="606347" y="414167"/>
                  </a:moveTo>
                  <a:cubicBezTo>
                    <a:pt x="498422" y="509558"/>
                    <a:pt x="178812" y="628984"/>
                    <a:pt x="88463" y="584538"/>
                  </a:cubicBezTo>
                  <a:cubicBezTo>
                    <a:pt x="-1886" y="540093"/>
                    <a:pt x="-43672" y="242885"/>
                    <a:pt x="64253" y="147494"/>
                  </a:cubicBezTo>
                  <a:cubicBezTo>
                    <a:pt x="172178" y="52103"/>
                    <a:pt x="645662" y="-32252"/>
                    <a:pt x="736011" y="12193"/>
                  </a:cubicBezTo>
                  <a:cubicBezTo>
                    <a:pt x="826360" y="56639"/>
                    <a:pt x="714272" y="318776"/>
                    <a:pt x="606347" y="414167"/>
                  </a:cubicBezTo>
                  <a:close/>
                </a:path>
              </a:pathLst>
            </a:custGeom>
            <a:blipFill>
              <a:blip r:embed="rId9">
                <a:duotone>
                  <a:prstClr val="black"/>
                  <a:schemeClr val="accent2">
                    <a:lumMod val="40000"/>
                    <a:lumOff val="6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Овал 5">
              <a:extLst>
                <a:ext uri="{FF2B5EF4-FFF2-40B4-BE49-F238E27FC236}">
                  <a16:creationId xmlns:a16="http://schemas.microsoft.com/office/drawing/2014/main" id="{BC13022A-8328-4B6C-AD2B-B0813B091756}"/>
                </a:ext>
              </a:extLst>
            </p:cNvPr>
            <p:cNvSpPr/>
            <p:nvPr userDrawn="1"/>
          </p:nvSpPr>
          <p:spPr>
            <a:xfrm rot="1154570">
              <a:off x="1617570" y="744314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0" name="Овал 5">
              <a:extLst>
                <a:ext uri="{FF2B5EF4-FFF2-40B4-BE49-F238E27FC236}">
                  <a16:creationId xmlns:a16="http://schemas.microsoft.com/office/drawing/2014/main" id="{5759E0CE-4E50-4F85-9507-C3202042A201}"/>
                </a:ext>
              </a:extLst>
            </p:cNvPr>
            <p:cNvSpPr/>
            <p:nvPr userDrawn="1"/>
          </p:nvSpPr>
          <p:spPr>
            <a:xfrm rot="1154570">
              <a:off x="554703" y="638353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5">
              <a:extLst>
                <a:ext uri="{FF2B5EF4-FFF2-40B4-BE49-F238E27FC236}">
                  <a16:creationId xmlns:a16="http://schemas.microsoft.com/office/drawing/2014/main" id="{943A0E2D-EFAF-4FE6-8FA5-D6E4E3DCACEE}"/>
                </a:ext>
              </a:extLst>
            </p:cNvPr>
            <p:cNvSpPr/>
            <p:nvPr userDrawn="1"/>
          </p:nvSpPr>
          <p:spPr>
            <a:xfrm rot="3349">
              <a:off x="1393454" y="76929"/>
              <a:ext cx="487371" cy="77911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84 w 1154946"/>
                <a:gd name="connsiteY0" fmla="*/ 819391 h 1721527"/>
                <a:gd name="connsiteX1" fmla="*/ 938717 w 1154946"/>
                <a:gd name="connsiteY1" fmla="*/ 173174 h 1721527"/>
                <a:gd name="connsiteX2" fmla="*/ 864437 w 1154946"/>
                <a:gd name="connsiteY2" fmla="*/ 43108 h 1721527"/>
                <a:gd name="connsiteX3" fmla="*/ 1154892 w 1154946"/>
                <a:gd name="connsiteY3" fmla="*/ 519310 h 1721527"/>
                <a:gd name="connsiteX4" fmla="*/ 842011 w 1154946"/>
                <a:gd name="connsiteY4" fmla="*/ 1154409 h 1721527"/>
                <a:gd name="connsiteX5" fmla="*/ 419 w 1154946"/>
                <a:gd name="connsiteY5" fmla="*/ 1717293 h 1721527"/>
                <a:gd name="connsiteX6" fmla="*/ 731684 w 1154946"/>
                <a:gd name="connsiteY6" fmla="*/ 819391 h 1721527"/>
                <a:gd name="connsiteX0" fmla="*/ 731684 w 1155117"/>
                <a:gd name="connsiteY0" fmla="*/ 827864 h 1730000"/>
                <a:gd name="connsiteX1" fmla="*/ 938717 w 1155117"/>
                <a:gd name="connsiteY1" fmla="*/ 181647 h 1730000"/>
                <a:gd name="connsiteX2" fmla="*/ 885989 w 1155117"/>
                <a:gd name="connsiteY2" fmla="*/ 41458 h 1730000"/>
                <a:gd name="connsiteX3" fmla="*/ 1154892 w 1155117"/>
                <a:gd name="connsiteY3" fmla="*/ 527783 h 1730000"/>
                <a:gd name="connsiteX4" fmla="*/ 842011 w 1155117"/>
                <a:gd name="connsiteY4" fmla="*/ 1162882 h 1730000"/>
                <a:gd name="connsiteX5" fmla="*/ 419 w 1155117"/>
                <a:gd name="connsiteY5" fmla="*/ 1725766 h 1730000"/>
                <a:gd name="connsiteX6" fmla="*/ 731684 w 1155117"/>
                <a:gd name="connsiteY6" fmla="*/ 827864 h 17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117" h="1730000">
                  <a:moveTo>
                    <a:pt x="731684" y="827864"/>
                  </a:moveTo>
                  <a:cubicBezTo>
                    <a:pt x="888067" y="570511"/>
                    <a:pt x="913000" y="312715"/>
                    <a:pt x="938717" y="181647"/>
                  </a:cubicBezTo>
                  <a:cubicBezTo>
                    <a:pt x="964435" y="50579"/>
                    <a:pt x="822650" y="-64331"/>
                    <a:pt x="885989" y="41458"/>
                  </a:cubicBezTo>
                  <a:cubicBezTo>
                    <a:pt x="988905" y="135632"/>
                    <a:pt x="1162222" y="340879"/>
                    <a:pt x="1154892" y="527783"/>
                  </a:cubicBezTo>
                  <a:cubicBezTo>
                    <a:pt x="1147562" y="714687"/>
                    <a:pt x="936263" y="1066592"/>
                    <a:pt x="842011" y="1162882"/>
                  </a:cubicBezTo>
                  <a:cubicBezTo>
                    <a:pt x="778672" y="1268672"/>
                    <a:pt x="18807" y="1781602"/>
                    <a:pt x="419" y="1725766"/>
                  </a:cubicBezTo>
                  <a:cubicBezTo>
                    <a:pt x="-17969" y="1669930"/>
                    <a:pt x="575301" y="1085217"/>
                    <a:pt x="731684" y="82786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5">
              <a:extLst>
                <a:ext uri="{FF2B5EF4-FFF2-40B4-BE49-F238E27FC236}">
                  <a16:creationId xmlns:a16="http://schemas.microsoft.com/office/drawing/2014/main" id="{EBB46B5F-0098-47AB-A7CA-BCB451793C6D}"/>
                </a:ext>
              </a:extLst>
            </p:cNvPr>
            <p:cNvSpPr/>
            <p:nvPr userDrawn="1"/>
          </p:nvSpPr>
          <p:spPr>
            <a:xfrm rot="3349">
              <a:off x="1367581" y="69784"/>
              <a:ext cx="435900" cy="79725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124" h="1770276">
                  <a:moveTo>
                    <a:pt x="609454" y="833719"/>
                  </a:moveTo>
                  <a:cubicBezTo>
                    <a:pt x="745228" y="570033"/>
                    <a:pt x="758062" y="319723"/>
                    <a:pt x="816487" y="187502"/>
                  </a:cubicBezTo>
                  <a:cubicBezTo>
                    <a:pt x="874912" y="55281"/>
                    <a:pt x="896667" y="-65394"/>
                    <a:pt x="960006" y="40395"/>
                  </a:cubicBezTo>
                  <a:cubicBezTo>
                    <a:pt x="1062922" y="134569"/>
                    <a:pt x="1022744" y="420337"/>
                    <a:pt x="1032662" y="533638"/>
                  </a:cubicBezTo>
                  <a:cubicBezTo>
                    <a:pt x="1042580" y="646939"/>
                    <a:pt x="890200" y="879327"/>
                    <a:pt x="826861" y="985116"/>
                  </a:cubicBezTo>
                  <a:cubicBezTo>
                    <a:pt x="763522" y="1090906"/>
                    <a:pt x="38079" y="1794848"/>
                    <a:pt x="1845" y="1769615"/>
                  </a:cubicBezTo>
                  <a:cubicBezTo>
                    <a:pt x="-34389" y="1744382"/>
                    <a:pt x="473680" y="1097405"/>
                    <a:pt x="609454" y="833719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Овал 5">
              <a:extLst>
                <a:ext uri="{FF2B5EF4-FFF2-40B4-BE49-F238E27FC236}">
                  <a16:creationId xmlns:a16="http://schemas.microsoft.com/office/drawing/2014/main" id="{FA65A1D1-5F5D-4370-92CF-77863041F555}"/>
                </a:ext>
              </a:extLst>
            </p:cNvPr>
            <p:cNvSpPr/>
            <p:nvPr userDrawn="1"/>
          </p:nvSpPr>
          <p:spPr>
            <a:xfrm rot="19977271">
              <a:off x="897209" y="53153"/>
              <a:ext cx="489560" cy="81105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58 w 1155178"/>
                <a:gd name="connsiteY0" fmla="*/ 814035 h 1716171"/>
                <a:gd name="connsiteX1" fmla="*/ 706902 w 1155178"/>
                <a:gd name="connsiteY1" fmla="*/ 154855 h 1716171"/>
                <a:gd name="connsiteX2" fmla="*/ 961463 w 1155178"/>
                <a:gd name="connsiteY2" fmla="*/ 47765 h 1716171"/>
                <a:gd name="connsiteX3" fmla="*/ 1154866 w 1155178"/>
                <a:gd name="connsiteY3" fmla="*/ 513954 h 1716171"/>
                <a:gd name="connsiteX4" fmla="*/ 841985 w 1155178"/>
                <a:gd name="connsiteY4" fmla="*/ 1149053 h 1716171"/>
                <a:gd name="connsiteX5" fmla="*/ 393 w 1155178"/>
                <a:gd name="connsiteY5" fmla="*/ 1711937 h 1716171"/>
                <a:gd name="connsiteX6" fmla="*/ 731658 w 1155178"/>
                <a:gd name="connsiteY6" fmla="*/ 814035 h 1716171"/>
                <a:gd name="connsiteX0" fmla="*/ 614305 w 1156740"/>
                <a:gd name="connsiteY0" fmla="*/ 813071 h 1716162"/>
                <a:gd name="connsiteX1" fmla="*/ 708464 w 1156740"/>
                <a:gd name="connsiteY1" fmla="*/ 154824 h 1716162"/>
                <a:gd name="connsiteX2" fmla="*/ 963025 w 1156740"/>
                <a:gd name="connsiteY2" fmla="*/ 47734 h 1716162"/>
                <a:gd name="connsiteX3" fmla="*/ 1156428 w 1156740"/>
                <a:gd name="connsiteY3" fmla="*/ 513923 h 1716162"/>
                <a:gd name="connsiteX4" fmla="*/ 843547 w 1156740"/>
                <a:gd name="connsiteY4" fmla="*/ 1149022 h 1716162"/>
                <a:gd name="connsiteX5" fmla="*/ 1955 w 1156740"/>
                <a:gd name="connsiteY5" fmla="*/ 1711906 h 1716162"/>
                <a:gd name="connsiteX6" fmla="*/ 614305 w 1156740"/>
                <a:gd name="connsiteY6" fmla="*/ 813071 h 1716162"/>
                <a:gd name="connsiteX0" fmla="*/ 614305 w 1159314"/>
                <a:gd name="connsiteY0" fmla="*/ 856821 h 1759912"/>
                <a:gd name="connsiteX1" fmla="*/ 708464 w 1159314"/>
                <a:gd name="connsiteY1" fmla="*/ 198574 h 1759912"/>
                <a:gd name="connsiteX2" fmla="*/ 648344 w 1159314"/>
                <a:gd name="connsiteY2" fmla="*/ 38874 h 1759912"/>
                <a:gd name="connsiteX3" fmla="*/ 1156428 w 1159314"/>
                <a:gd name="connsiteY3" fmla="*/ 557673 h 1759912"/>
                <a:gd name="connsiteX4" fmla="*/ 843547 w 1159314"/>
                <a:gd name="connsiteY4" fmla="*/ 1192772 h 1759912"/>
                <a:gd name="connsiteX5" fmla="*/ 1955 w 1159314"/>
                <a:gd name="connsiteY5" fmla="*/ 1755656 h 1759912"/>
                <a:gd name="connsiteX6" fmla="*/ 614305 w 1159314"/>
                <a:gd name="connsiteY6" fmla="*/ 856821 h 175991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60305"/>
                <a:gd name="connsiteY0" fmla="*/ 897822 h 1800913"/>
                <a:gd name="connsiteX1" fmla="*/ 708464 w 1160305"/>
                <a:gd name="connsiteY1" fmla="*/ 239575 h 1800913"/>
                <a:gd name="connsiteX2" fmla="*/ 613237 w 1160305"/>
                <a:gd name="connsiteY2" fmla="*/ 33233 h 1800913"/>
                <a:gd name="connsiteX3" fmla="*/ 1156428 w 1160305"/>
                <a:gd name="connsiteY3" fmla="*/ 598674 h 1800913"/>
                <a:gd name="connsiteX4" fmla="*/ 843547 w 1160305"/>
                <a:gd name="connsiteY4" fmla="*/ 1233773 h 1800913"/>
                <a:gd name="connsiteX5" fmla="*/ 1955 w 1160305"/>
                <a:gd name="connsiteY5" fmla="*/ 1796657 h 1800913"/>
                <a:gd name="connsiteX6" fmla="*/ 614305 w 1160305"/>
                <a:gd name="connsiteY6" fmla="*/ 897822 h 18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305" h="1800913">
                  <a:moveTo>
                    <a:pt x="614305" y="897822"/>
                  </a:moveTo>
                  <a:cubicBezTo>
                    <a:pt x="732056" y="638308"/>
                    <a:pt x="708642" y="383673"/>
                    <a:pt x="708464" y="239575"/>
                  </a:cubicBezTo>
                  <a:cubicBezTo>
                    <a:pt x="708286" y="95477"/>
                    <a:pt x="549898" y="-72556"/>
                    <a:pt x="613237" y="33233"/>
                  </a:cubicBezTo>
                  <a:cubicBezTo>
                    <a:pt x="764519" y="38655"/>
                    <a:pt x="1118043" y="398584"/>
                    <a:pt x="1156428" y="598674"/>
                  </a:cubicBezTo>
                  <a:cubicBezTo>
                    <a:pt x="1194813" y="798764"/>
                    <a:pt x="937799" y="1137483"/>
                    <a:pt x="843547" y="1233773"/>
                  </a:cubicBezTo>
                  <a:cubicBezTo>
                    <a:pt x="780208" y="1339563"/>
                    <a:pt x="40162" y="1852649"/>
                    <a:pt x="1955" y="1796657"/>
                  </a:cubicBezTo>
                  <a:cubicBezTo>
                    <a:pt x="-36252" y="1740665"/>
                    <a:pt x="496554" y="1157336"/>
                    <a:pt x="614305" y="89782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4" name="Овал 5">
              <a:extLst>
                <a:ext uri="{FF2B5EF4-FFF2-40B4-BE49-F238E27FC236}">
                  <a16:creationId xmlns:a16="http://schemas.microsoft.com/office/drawing/2014/main" id="{A097FD9A-5C3A-4DA2-89A1-0D31327F5650}"/>
                </a:ext>
              </a:extLst>
            </p:cNvPr>
            <p:cNvSpPr/>
            <p:nvPr userDrawn="1"/>
          </p:nvSpPr>
          <p:spPr>
            <a:xfrm rot="19977271">
              <a:off x="860652" y="98235"/>
              <a:ext cx="384660" cy="82441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103554 w 1132402"/>
                <a:gd name="connsiteY0" fmla="*/ 680475 h 1768437"/>
                <a:gd name="connsiteX1" fmla="*/ 915765 w 1132402"/>
                <a:gd name="connsiteY1" fmla="*/ 183854 h 1768437"/>
                <a:gd name="connsiteX2" fmla="*/ 1059284 w 1132402"/>
                <a:gd name="connsiteY2" fmla="*/ 36747 h 1768437"/>
                <a:gd name="connsiteX3" fmla="*/ 1131940 w 1132402"/>
                <a:gd name="connsiteY3" fmla="*/ 529990 h 1768437"/>
                <a:gd name="connsiteX4" fmla="*/ 926139 w 1132402"/>
                <a:gd name="connsiteY4" fmla="*/ 981468 h 1768437"/>
                <a:gd name="connsiteX5" fmla="*/ 101123 w 1132402"/>
                <a:gd name="connsiteY5" fmla="*/ 1765967 h 1768437"/>
                <a:gd name="connsiteX6" fmla="*/ 103554 w 1132402"/>
                <a:gd name="connsiteY6" fmla="*/ 680475 h 1768437"/>
                <a:gd name="connsiteX0" fmla="*/ 85617 w 1114465"/>
                <a:gd name="connsiteY0" fmla="*/ 692974 h 1780936"/>
                <a:gd name="connsiteX1" fmla="*/ 589194 w 1114465"/>
                <a:gd name="connsiteY1" fmla="*/ 132649 h 1780936"/>
                <a:gd name="connsiteX2" fmla="*/ 1041347 w 1114465"/>
                <a:gd name="connsiteY2" fmla="*/ 49246 h 1780936"/>
                <a:gd name="connsiteX3" fmla="*/ 1114003 w 1114465"/>
                <a:gd name="connsiteY3" fmla="*/ 542489 h 1780936"/>
                <a:gd name="connsiteX4" fmla="*/ 908202 w 1114465"/>
                <a:gd name="connsiteY4" fmla="*/ 993967 h 1780936"/>
                <a:gd name="connsiteX5" fmla="*/ 83186 w 1114465"/>
                <a:gd name="connsiteY5" fmla="*/ 1778466 h 1780936"/>
                <a:gd name="connsiteX6" fmla="*/ 85617 w 1114465"/>
                <a:gd name="connsiteY6" fmla="*/ 692974 h 1780936"/>
                <a:gd name="connsiteX0" fmla="*/ 77414 w 1106262"/>
                <a:gd name="connsiteY0" fmla="*/ 713906 h 1801868"/>
                <a:gd name="connsiteX1" fmla="*/ 421003 w 1106262"/>
                <a:gd name="connsiteY1" fmla="*/ 91045 h 1801868"/>
                <a:gd name="connsiteX2" fmla="*/ 1033144 w 1106262"/>
                <a:gd name="connsiteY2" fmla="*/ 70178 h 1801868"/>
                <a:gd name="connsiteX3" fmla="*/ 1105800 w 1106262"/>
                <a:gd name="connsiteY3" fmla="*/ 563421 h 1801868"/>
                <a:gd name="connsiteX4" fmla="*/ 899999 w 1106262"/>
                <a:gd name="connsiteY4" fmla="*/ 1014899 h 1801868"/>
                <a:gd name="connsiteX5" fmla="*/ 74983 w 1106262"/>
                <a:gd name="connsiteY5" fmla="*/ 1799398 h 1801868"/>
                <a:gd name="connsiteX6" fmla="*/ 77414 w 1106262"/>
                <a:gd name="connsiteY6" fmla="*/ 713906 h 1801868"/>
                <a:gd name="connsiteX0" fmla="*/ 77414 w 1106980"/>
                <a:gd name="connsiteY0" fmla="*/ 741595 h 1829557"/>
                <a:gd name="connsiteX1" fmla="*/ 421003 w 1106980"/>
                <a:gd name="connsiteY1" fmla="*/ 118734 h 1829557"/>
                <a:gd name="connsiteX2" fmla="*/ 801603 w 1106980"/>
                <a:gd name="connsiteY2" fmla="*/ 57056 h 1829557"/>
                <a:gd name="connsiteX3" fmla="*/ 1105800 w 1106980"/>
                <a:gd name="connsiteY3" fmla="*/ 591110 h 1829557"/>
                <a:gd name="connsiteX4" fmla="*/ 899999 w 1106980"/>
                <a:gd name="connsiteY4" fmla="*/ 1042588 h 1829557"/>
                <a:gd name="connsiteX5" fmla="*/ 74983 w 1106980"/>
                <a:gd name="connsiteY5" fmla="*/ 1827087 h 1829557"/>
                <a:gd name="connsiteX6" fmla="*/ 77414 w 1106980"/>
                <a:gd name="connsiteY6" fmla="*/ 741595 h 1829557"/>
                <a:gd name="connsiteX0" fmla="*/ 77414 w 940730"/>
                <a:gd name="connsiteY0" fmla="*/ 741595 h 1829557"/>
                <a:gd name="connsiteX1" fmla="*/ 421003 w 940730"/>
                <a:gd name="connsiteY1" fmla="*/ 118734 h 1829557"/>
                <a:gd name="connsiteX2" fmla="*/ 801603 w 940730"/>
                <a:gd name="connsiteY2" fmla="*/ 57056 h 1829557"/>
                <a:gd name="connsiteX3" fmla="*/ 921626 w 940730"/>
                <a:gd name="connsiteY3" fmla="*/ 572949 h 1829557"/>
                <a:gd name="connsiteX4" fmla="*/ 899999 w 940730"/>
                <a:gd name="connsiteY4" fmla="*/ 1042588 h 1829557"/>
                <a:gd name="connsiteX5" fmla="*/ 74983 w 940730"/>
                <a:gd name="connsiteY5" fmla="*/ 1827087 h 1829557"/>
                <a:gd name="connsiteX6" fmla="*/ 77414 w 940730"/>
                <a:gd name="connsiteY6" fmla="*/ 741595 h 1829557"/>
                <a:gd name="connsiteX0" fmla="*/ 63850 w 911680"/>
                <a:gd name="connsiteY0" fmla="*/ 741595 h 1830581"/>
                <a:gd name="connsiteX1" fmla="*/ 407439 w 911680"/>
                <a:gd name="connsiteY1" fmla="*/ 118734 h 1830581"/>
                <a:gd name="connsiteX2" fmla="*/ 788039 w 911680"/>
                <a:gd name="connsiteY2" fmla="*/ 57056 h 1830581"/>
                <a:gd name="connsiteX3" fmla="*/ 908062 w 911680"/>
                <a:gd name="connsiteY3" fmla="*/ 572949 h 1830581"/>
                <a:gd name="connsiteX4" fmla="*/ 695721 w 911680"/>
                <a:gd name="connsiteY4" fmla="*/ 1091229 h 1830581"/>
                <a:gd name="connsiteX5" fmla="*/ 61419 w 911680"/>
                <a:gd name="connsiteY5" fmla="*/ 1827087 h 1830581"/>
                <a:gd name="connsiteX6" fmla="*/ 63850 w 911680"/>
                <a:gd name="connsiteY6" fmla="*/ 741595 h 183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680" h="1830581">
                  <a:moveTo>
                    <a:pt x="63850" y="741595"/>
                  </a:moveTo>
                  <a:cubicBezTo>
                    <a:pt x="121520" y="456870"/>
                    <a:pt x="286741" y="232824"/>
                    <a:pt x="407439" y="118734"/>
                  </a:cubicBezTo>
                  <a:cubicBezTo>
                    <a:pt x="528137" y="4644"/>
                    <a:pt x="724700" y="-48733"/>
                    <a:pt x="788039" y="57056"/>
                  </a:cubicBezTo>
                  <a:cubicBezTo>
                    <a:pt x="890955" y="151230"/>
                    <a:pt x="923448" y="400587"/>
                    <a:pt x="908062" y="572949"/>
                  </a:cubicBezTo>
                  <a:cubicBezTo>
                    <a:pt x="892676" y="745311"/>
                    <a:pt x="759060" y="985440"/>
                    <a:pt x="695721" y="1091229"/>
                  </a:cubicBezTo>
                  <a:cubicBezTo>
                    <a:pt x="632382" y="1197019"/>
                    <a:pt x="166731" y="1885359"/>
                    <a:pt x="61419" y="1827087"/>
                  </a:cubicBezTo>
                  <a:cubicBezTo>
                    <a:pt x="-43893" y="1768815"/>
                    <a:pt x="6180" y="1026321"/>
                    <a:pt x="63850" y="741595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Овал 5">
              <a:extLst>
                <a:ext uri="{FF2B5EF4-FFF2-40B4-BE49-F238E27FC236}">
                  <a16:creationId xmlns:a16="http://schemas.microsoft.com/office/drawing/2014/main" id="{20B3C8A1-C8B6-401C-8BBD-F85BC080C0E2}"/>
                </a:ext>
              </a:extLst>
            </p:cNvPr>
            <p:cNvSpPr/>
            <p:nvPr userDrawn="1"/>
          </p:nvSpPr>
          <p:spPr>
            <a:xfrm rot="15288333">
              <a:off x="885134" y="1101720"/>
              <a:ext cx="970666" cy="101799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09" h="2036360">
                  <a:moveTo>
                    <a:pt x="28314" y="823993"/>
                  </a:moveTo>
                  <a:cubicBezTo>
                    <a:pt x="112995" y="385216"/>
                    <a:pt x="487965" y="-3822"/>
                    <a:pt x="819979" y="27"/>
                  </a:cubicBezTo>
                  <a:cubicBezTo>
                    <a:pt x="905758" y="-2883"/>
                    <a:pt x="393647" y="784684"/>
                    <a:pt x="543985" y="1057705"/>
                  </a:cubicBezTo>
                  <a:cubicBezTo>
                    <a:pt x="694323" y="1330726"/>
                    <a:pt x="1701666" y="1503659"/>
                    <a:pt x="1722009" y="1638154"/>
                  </a:cubicBezTo>
                  <a:cubicBezTo>
                    <a:pt x="1063572" y="2437142"/>
                    <a:pt x="333359" y="1820756"/>
                    <a:pt x="198278" y="1617509"/>
                  </a:cubicBezTo>
                  <a:cubicBezTo>
                    <a:pt x="63197" y="1414262"/>
                    <a:pt x="-56367" y="1262770"/>
                    <a:pt x="28314" y="82399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6" name="Овал 5">
              <a:extLst>
                <a:ext uri="{FF2B5EF4-FFF2-40B4-BE49-F238E27FC236}">
                  <a16:creationId xmlns:a16="http://schemas.microsoft.com/office/drawing/2014/main" id="{40D8E6C9-72EE-4AFF-BA6D-D382035405A8}"/>
                </a:ext>
              </a:extLst>
            </p:cNvPr>
            <p:cNvSpPr/>
            <p:nvPr userDrawn="1"/>
          </p:nvSpPr>
          <p:spPr>
            <a:xfrm rot="16374346">
              <a:off x="824894" y="1183730"/>
              <a:ext cx="737345" cy="7202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503" h="1365592">
                  <a:moveTo>
                    <a:pt x="752" y="671693"/>
                  </a:moveTo>
                  <a:cubicBezTo>
                    <a:pt x="-11523" y="468875"/>
                    <a:pt x="128363" y="203751"/>
                    <a:pt x="280570" y="99414"/>
                  </a:cubicBezTo>
                  <a:cubicBezTo>
                    <a:pt x="432777" y="-4923"/>
                    <a:pt x="783055" y="-34205"/>
                    <a:pt x="913992" y="45670"/>
                  </a:cubicBezTo>
                  <a:cubicBezTo>
                    <a:pt x="1044929" y="125545"/>
                    <a:pt x="841796" y="421446"/>
                    <a:pt x="960881" y="623711"/>
                  </a:cubicBezTo>
                  <a:cubicBezTo>
                    <a:pt x="1079966" y="825976"/>
                    <a:pt x="1431647" y="654494"/>
                    <a:pt x="1628504" y="1259259"/>
                  </a:cubicBezTo>
                  <a:cubicBezTo>
                    <a:pt x="1489871" y="1350916"/>
                    <a:pt x="625509" y="1414248"/>
                    <a:pt x="354217" y="1316320"/>
                  </a:cubicBezTo>
                  <a:cubicBezTo>
                    <a:pt x="82925" y="1218392"/>
                    <a:pt x="13027" y="874511"/>
                    <a:pt x="752" y="671693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7" name="Овал 5">
              <a:extLst>
                <a:ext uri="{FF2B5EF4-FFF2-40B4-BE49-F238E27FC236}">
                  <a16:creationId xmlns:a16="http://schemas.microsoft.com/office/drawing/2014/main" id="{15FC05AF-E96C-43E7-B4C9-6D7DF81A240F}"/>
                </a:ext>
              </a:extLst>
            </p:cNvPr>
            <p:cNvSpPr/>
            <p:nvPr userDrawn="1"/>
          </p:nvSpPr>
          <p:spPr>
            <a:xfrm rot="8355618">
              <a:off x="883527" y="1036240"/>
              <a:ext cx="830882" cy="75082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89" h="1423656">
                  <a:moveTo>
                    <a:pt x="444394" y="1267170"/>
                  </a:moveTo>
                  <a:cubicBezTo>
                    <a:pt x="246745" y="1163216"/>
                    <a:pt x="-72443" y="1006627"/>
                    <a:pt x="14768" y="795789"/>
                  </a:cubicBezTo>
                  <a:cubicBezTo>
                    <a:pt x="101979" y="584951"/>
                    <a:pt x="801027" y="38075"/>
                    <a:pt x="967657" y="2140"/>
                  </a:cubicBezTo>
                  <a:cubicBezTo>
                    <a:pt x="1134287" y="-33795"/>
                    <a:pt x="869974" y="391716"/>
                    <a:pt x="1014546" y="580181"/>
                  </a:cubicBezTo>
                  <a:cubicBezTo>
                    <a:pt x="1159118" y="768646"/>
                    <a:pt x="1638232" y="528165"/>
                    <a:pt x="1835089" y="1132930"/>
                  </a:cubicBezTo>
                  <a:cubicBezTo>
                    <a:pt x="1653093" y="1322334"/>
                    <a:pt x="1432447" y="1397142"/>
                    <a:pt x="1200665" y="1419515"/>
                  </a:cubicBezTo>
                  <a:cubicBezTo>
                    <a:pt x="968883" y="1441888"/>
                    <a:pt x="642043" y="1371124"/>
                    <a:pt x="444394" y="1267170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8" name="Овал 5">
              <a:extLst>
                <a:ext uri="{FF2B5EF4-FFF2-40B4-BE49-F238E27FC236}">
                  <a16:creationId xmlns:a16="http://schemas.microsoft.com/office/drawing/2014/main" id="{65E53F8F-9D27-43E1-AE4A-E543591A8B13}"/>
                </a:ext>
              </a:extLst>
            </p:cNvPr>
            <p:cNvSpPr/>
            <p:nvPr userDrawn="1"/>
          </p:nvSpPr>
          <p:spPr>
            <a:xfrm rot="13037641">
              <a:off x="1034583" y="1185210"/>
              <a:ext cx="129920" cy="22977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  <a:gd name="connsiteX0" fmla="*/ 560120 w 718818"/>
                <a:gd name="connsiteY0" fmla="*/ 412693 h 491478"/>
                <a:gd name="connsiteX1" fmla="*/ 223721 w 718818"/>
                <a:gd name="connsiteY1" fmla="*/ 469448 h 491478"/>
                <a:gd name="connsiteX2" fmla="*/ 18026 w 718818"/>
                <a:gd name="connsiteY2" fmla="*/ 146020 h 491478"/>
                <a:gd name="connsiteX3" fmla="*/ 689784 w 718818"/>
                <a:gd name="connsiteY3" fmla="*/ 10719 h 491478"/>
                <a:gd name="connsiteX4" fmla="*/ 560120 w 718818"/>
                <a:gd name="connsiteY4" fmla="*/ 412693 h 491478"/>
                <a:gd name="connsiteX0" fmla="*/ 339685 w 474343"/>
                <a:gd name="connsiteY0" fmla="*/ 418989 h 500577"/>
                <a:gd name="connsiteX1" fmla="*/ 3286 w 474343"/>
                <a:gd name="connsiteY1" fmla="*/ 475744 h 500577"/>
                <a:gd name="connsiteX2" fmla="*/ 185812 w 474343"/>
                <a:gd name="connsiteY2" fmla="*/ 114465 h 500577"/>
                <a:gd name="connsiteX3" fmla="*/ 469349 w 474343"/>
                <a:gd name="connsiteY3" fmla="*/ 17015 h 500577"/>
                <a:gd name="connsiteX4" fmla="*/ 339685 w 474343"/>
                <a:gd name="connsiteY4" fmla="*/ 418989 h 500577"/>
                <a:gd name="connsiteX0" fmla="*/ 166567 w 299891"/>
                <a:gd name="connsiteY0" fmla="*/ 415281 h 422060"/>
                <a:gd name="connsiteX1" fmla="*/ 60941 w 299891"/>
                <a:gd name="connsiteY1" fmla="*/ 254800 h 422060"/>
                <a:gd name="connsiteX2" fmla="*/ 12694 w 299891"/>
                <a:gd name="connsiteY2" fmla="*/ 110757 h 422060"/>
                <a:gd name="connsiteX3" fmla="*/ 296231 w 299891"/>
                <a:gd name="connsiteY3" fmla="*/ 13307 h 422060"/>
                <a:gd name="connsiteX4" fmla="*/ 166567 w 299891"/>
                <a:gd name="connsiteY4" fmla="*/ 415281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91" h="422060">
                  <a:moveTo>
                    <a:pt x="166567" y="415281"/>
                  </a:moveTo>
                  <a:cubicBezTo>
                    <a:pt x="127352" y="455530"/>
                    <a:pt x="86586" y="305554"/>
                    <a:pt x="60941" y="254800"/>
                  </a:cubicBezTo>
                  <a:cubicBezTo>
                    <a:pt x="35296" y="204046"/>
                    <a:pt x="-26521" y="151006"/>
                    <a:pt x="12694" y="110757"/>
                  </a:cubicBezTo>
                  <a:cubicBezTo>
                    <a:pt x="51909" y="70508"/>
                    <a:pt x="270586" y="-37447"/>
                    <a:pt x="296231" y="13307"/>
                  </a:cubicBezTo>
                  <a:cubicBezTo>
                    <a:pt x="321876" y="64061"/>
                    <a:pt x="205782" y="375032"/>
                    <a:pt x="166567" y="415281"/>
                  </a:cubicBezTo>
                  <a:close/>
                </a:path>
              </a:pathLst>
            </a:custGeom>
            <a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9" name="Овал 5">
              <a:extLst>
                <a:ext uri="{FF2B5EF4-FFF2-40B4-BE49-F238E27FC236}">
                  <a16:creationId xmlns:a16="http://schemas.microsoft.com/office/drawing/2014/main" id="{884A452F-EF01-4A6F-8C7E-9063CE9206A4}"/>
                </a:ext>
              </a:extLst>
            </p:cNvPr>
            <p:cNvSpPr/>
            <p:nvPr userDrawn="1"/>
          </p:nvSpPr>
          <p:spPr>
            <a:xfrm rot="3545828">
              <a:off x="1013757" y="1234351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Овал 5">
              <a:extLst>
                <a:ext uri="{FF2B5EF4-FFF2-40B4-BE49-F238E27FC236}">
                  <a16:creationId xmlns:a16="http://schemas.microsoft.com/office/drawing/2014/main" id="{DA60418A-421C-41F7-A63F-82FEC16ACC29}"/>
                </a:ext>
              </a:extLst>
            </p:cNvPr>
            <p:cNvSpPr/>
            <p:nvPr userDrawn="1"/>
          </p:nvSpPr>
          <p:spPr>
            <a:xfrm rot="11050840" flipH="1">
              <a:off x="25110" y="726118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5">
              <a:extLst>
                <a:ext uri="{FF2B5EF4-FFF2-40B4-BE49-F238E27FC236}">
                  <a16:creationId xmlns:a16="http://schemas.microsoft.com/office/drawing/2014/main" id="{814B7AE7-A924-4854-96A4-2BAB671D169B}"/>
                </a:ext>
              </a:extLst>
            </p:cNvPr>
            <p:cNvSpPr/>
            <p:nvPr userDrawn="1"/>
          </p:nvSpPr>
          <p:spPr>
            <a:xfrm rot="12098193" flipH="1">
              <a:off x="699398" y="1240521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Овал 5">
              <a:extLst>
                <a:ext uri="{FF2B5EF4-FFF2-40B4-BE49-F238E27FC236}">
                  <a16:creationId xmlns:a16="http://schemas.microsoft.com/office/drawing/2014/main" id="{860ABB68-78CE-466D-81D8-65047379E71F}"/>
                </a:ext>
              </a:extLst>
            </p:cNvPr>
            <p:cNvSpPr/>
            <p:nvPr userDrawn="1"/>
          </p:nvSpPr>
          <p:spPr>
            <a:xfrm rot="12098193" flipH="1">
              <a:off x="697625" y="1274332"/>
              <a:ext cx="504839" cy="86549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517" h="1921806">
                  <a:moveTo>
                    <a:pt x="733592" y="1017698"/>
                  </a:moveTo>
                  <a:cubicBezTo>
                    <a:pt x="889975" y="760345"/>
                    <a:pt x="913382" y="537310"/>
                    <a:pt x="940625" y="371481"/>
                  </a:cubicBezTo>
                  <a:cubicBezTo>
                    <a:pt x="967868" y="205652"/>
                    <a:pt x="833710" y="-83065"/>
                    <a:pt x="897049" y="22724"/>
                  </a:cubicBezTo>
                  <a:cubicBezTo>
                    <a:pt x="999965" y="116898"/>
                    <a:pt x="1176950" y="474985"/>
                    <a:pt x="1194687" y="705936"/>
                  </a:cubicBezTo>
                  <a:cubicBezTo>
                    <a:pt x="1212424" y="936887"/>
                    <a:pt x="1097721" y="1312139"/>
                    <a:pt x="1003469" y="1408429"/>
                  </a:cubicBezTo>
                  <a:cubicBezTo>
                    <a:pt x="940130" y="1514219"/>
                    <a:pt x="47307" y="1980722"/>
                    <a:pt x="2327" y="1915600"/>
                  </a:cubicBezTo>
                  <a:cubicBezTo>
                    <a:pt x="-42653" y="1850478"/>
                    <a:pt x="577209" y="1275051"/>
                    <a:pt x="733592" y="101769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5">
              <a:extLst>
                <a:ext uri="{FF2B5EF4-FFF2-40B4-BE49-F238E27FC236}">
                  <a16:creationId xmlns:a16="http://schemas.microsoft.com/office/drawing/2014/main" id="{D22A9D8C-5D9F-4341-8718-CFF32B6126FE}"/>
                </a:ext>
              </a:extLst>
            </p:cNvPr>
            <p:cNvSpPr/>
            <p:nvPr userDrawn="1"/>
          </p:nvSpPr>
          <p:spPr>
            <a:xfrm rot="15110526">
              <a:off x="617516" y="8925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5">
              <a:extLst>
                <a:ext uri="{FF2B5EF4-FFF2-40B4-BE49-F238E27FC236}">
                  <a16:creationId xmlns:a16="http://schemas.microsoft.com/office/drawing/2014/main" id="{9200E589-77E0-4480-9D4B-BA997960F39B}"/>
                </a:ext>
              </a:extLst>
            </p:cNvPr>
            <p:cNvSpPr/>
            <p:nvPr userDrawn="1"/>
          </p:nvSpPr>
          <p:spPr>
            <a:xfrm rot="7322612">
              <a:off x="415547" y="101185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Овал 5">
              <a:extLst>
                <a:ext uri="{FF2B5EF4-FFF2-40B4-BE49-F238E27FC236}">
                  <a16:creationId xmlns:a16="http://schemas.microsoft.com/office/drawing/2014/main" id="{AD7F8F7C-00B6-4B58-9571-5B1F27A5D62A}"/>
                </a:ext>
              </a:extLst>
            </p:cNvPr>
            <p:cNvSpPr/>
            <p:nvPr userDrawn="1"/>
          </p:nvSpPr>
          <p:spPr>
            <a:xfrm rot="4445316">
              <a:off x="494155" y="112119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6" name="Овал 5">
              <a:extLst>
                <a:ext uri="{FF2B5EF4-FFF2-40B4-BE49-F238E27FC236}">
                  <a16:creationId xmlns:a16="http://schemas.microsoft.com/office/drawing/2014/main" id="{9D09ACD3-6F5A-4E5C-A2D1-E4E2BBAEC6CF}"/>
                </a:ext>
              </a:extLst>
            </p:cNvPr>
            <p:cNvSpPr/>
            <p:nvPr userDrawn="1"/>
          </p:nvSpPr>
          <p:spPr>
            <a:xfrm>
              <a:off x="674964" y="107729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7" name="Овал 5">
              <a:extLst>
                <a:ext uri="{FF2B5EF4-FFF2-40B4-BE49-F238E27FC236}">
                  <a16:creationId xmlns:a16="http://schemas.microsoft.com/office/drawing/2014/main" id="{810FEE52-C809-431D-82D7-F36745C1552D}"/>
                </a:ext>
              </a:extLst>
            </p:cNvPr>
            <p:cNvSpPr/>
            <p:nvPr userDrawn="1"/>
          </p:nvSpPr>
          <p:spPr>
            <a:xfrm rot="11019095">
              <a:off x="463501" y="8617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8" name="Овал 5">
              <a:extLst>
                <a:ext uri="{FF2B5EF4-FFF2-40B4-BE49-F238E27FC236}">
                  <a16:creationId xmlns:a16="http://schemas.microsoft.com/office/drawing/2014/main" id="{1C7902A9-A0CB-4160-A429-622A3393627B}"/>
                </a:ext>
              </a:extLst>
            </p:cNvPr>
            <p:cNvSpPr/>
            <p:nvPr userDrawn="1"/>
          </p:nvSpPr>
          <p:spPr>
            <a:xfrm rot="15110526">
              <a:off x="573304" y="1068395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9" name="Овал 5">
              <a:extLst>
                <a:ext uri="{FF2B5EF4-FFF2-40B4-BE49-F238E27FC236}">
                  <a16:creationId xmlns:a16="http://schemas.microsoft.com/office/drawing/2014/main" id="{4C8AE82B-B958-4AC3-9F37-378840E1BEBA}"/>
                </a:ext>
              </a:extLst>
            </p:cNvPr>
            <p:cNvSpPr/>
            <p:nvPr userDrawn="1"/>
          </p:nvSpPr>
          <p:spPr>
            <a:xfrm rot="15110526">
              <a:off x="605624" y="1084994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0" name="Овал 5">
              <a:extLst>
                <a:ext uri="{FF2B5EF4-FFF2-40B4-BE49-F238E27FC236}">
                  <a16:creationId xmlns:a16="http://schemas.microsoft.com/office/drawing/2014/main" id="{37CE2217-F3B5-4A34-A1D7-82CBB94B7F7E}"/>
                </a:ext>
              </a:extLst>
            </p:cNvPr>
            <p:cNvSpPr/>
            <p:nvPr userDrawn="1"/>
          </p:nvSpPr>
          <p:spPr>
            <a:xfrm rot="13639281">
              <a:off x="1351335" y="66476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1" name="Овал 5">
              <a:extLst>
                <a:ext uri="{FF2B5EF4-FFF2-40B4-BE49-F238E27FC236}">
                  <a16:creationId xmlns:a16="http://schemas.microsoft.com/office/drawing/2014/main" id="{CCDE96F8-538F-4480-9812-BCC4F5C745FB}"/>
                </a:ext>
              </a:extLst>
            </p:cNvPr>
            <p:cNvSpPr/>
            <p:nvPr userDrawn="1"/>
          </p:nvSpPr>
          <p:spPr>
            <a:xfrm rot="5851367">
              <a:off x="1217088" y="85711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Овал 5">
              <a:extLst>
                <a:ext uri="{FF2B5EF4-FFF2-40B4-BE49-F238E27FC236}">
                  <a16:creationId xmlns:a16="http://schemas.microsoft.com/office/drawing/2014/main" id="{6EDB46F3-3564-4618-8150-C7064494801B}"/>
                </a:ext>
              </a:extLst>
            </p:cNvPr>
            <p:cNvSpPr/>
            <p:nvPr userDrawn="1"/>
          </p:nvSpPr>
          <p:spPr>
            <a:xfrm rot="2974071">
              <a:off x="1333987" y="92396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3" name="Овал 5">
              <a:extLst>
                <a:ext uri="{FF2B5EF4-FFF2-40B4-BE49-F238E27FC236}">
                  <a16:creationId xmlns:a16="http://schemas.microsoft.com/office/drawing/2014/main" id="{8778371C-74FE-4085-95DD-48AF606223A8}"/>
                </a:ext>
              </a:extLst>
            </p:cNvPr>
            <p:cNvSpPr/>
            <p:nvPr userDrawn="1"/>
          </p:nvSpPr>
          <p:spPr>
            <a:xfrm rot="20128755">
              <a:off x="1480267" y="80898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4" name="Овал 5">
              <a:extLst>
                <a:ext uri="{FF2B5EF4-FFF2-40B4-BE49-F238E27FC236}">
                  <a16:creationId xmlns:a16="http://schemas.microsoft.com/office/drawing/2014/main" id="{622CAF87-3E17-40F9-901E-094B68ADF010}"/>
                </a:ext>
              </a:extLst>
            </p:cNvPr>
            <p:cNvSpPr/>
            <p:nvPr userDrawn="1"/>
          </p:nvSpPr>
          <p:spPr>
            <a:xfrm rot="9547850">
              <a:off x="1198406" y="7006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5" name="Овал 5">
              <a:extLst>
                <a:ext uri="{FF2B5EF4-FFF2-40B4-BE49-F238E27FC236}">
                  <a16:creationId xmlns:a16="http://schemas.microsoft.com/office/drawing/2014/main" id="{49FD2464-6E49-4617-81A9-40538D8937B6}"/>
                </a:ext>
              </a:extLst>
            </p:cNvPr>
            <p:cNvSpPr/>
            <p:nvPr userDrawn="1"/>
          </p:nvSpPr>
          <p:spPr>
            <a:xfrm rot="13639281">
              <a:off x="1360908" y="866773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6" name="Овал 5">
              <a:extLst>
                <a:ext uri="{FF2B5EF4-FFF2-40B4-BE49-F238E27FC236}">
                  <a16:creationId xmlns:a16="http://schemas.microsoft.com/office/drawing/2014/main" id="{681D757D-1D0C-4202-9DE2-C7EA533C143C}"/>
                </a:ext>
              </a:extLst>
            </p:cNvPr>
            <p:cNvSpPr/>
            <p:nvPr userDrawn="1"/>
          </p:nvSpPr>
          <p:spPr>
            <a:xfrm rot="13639281">
              <a:off x="1393470" y="885596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7" name="Овал 5">
              <a:extLst>
                <a:ext uri="{FF2B5EF4-FFF2-40B4-BE49-F238E27FC236}">
                  <a16:creationId xmlns:a16="http://schemas.microsoft.com/office/drawing/2014/main" id="{EF1D67CA-37A6-4C1D-BD3B-1C7371512A89}"/>
                </a:ext>
              </a:extLst>
            </p:cNvPr>
            <p:cNvSpPr/>
            <p:nvPr userDrawn="1"/>
          </p:nvSpPr>
          <p:spPr>
            <a:xfrm rot="16210799">
              <a:off x="858106" y="8820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8" name="Овал 5">
              <a:extLst>
                <a:ext uri="{FF2B5EF4-FFF2-40B4-BE49-F238E27FC236}">
                  <a16:creationId xmlns:a16="http://schemas.microsoft.com/office/drawing/2014/main" id="{92E85153-FCDA-48F2-BDAB-DE3803EAB531}"/>
                </a:ext>
              </a:extLst>
            </p:cNvPr>
            <p:cNvSpPr/>
            <p:nvPr userDrawn="1"/>
          </p:nvSpPr>
          <p:spPr>
            <a:xfrm rot="8422885">
              <a:off x="628864" y="93169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9" name="Овал 5">
              <a:extLst>
                <a:ext uri="{FF2B5EF4-FFF2-40B4-BE49-F238E27FC236}">
                  <a16:creationId xmlns:a16="http://schemas.microsoft.com/office/drawing/2014/main" id="{FF5A1628-784F-4F1D-8F40-5C17555F9E91}"/>
                </a:ext>
              </a:extLst>
            </p:cNvPr>
            <p:cNvSpPr/>
            <p:nvPr userDrawn="1"/>
          </p:nvSpPr>
          <p:spPr>
            <a:xfrm rot="5545589">
              <a:off x="669079" y="106021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0" name="Овал 5">
              <a:extLst>
                <a:ext uri="{FF2B5EF4-FFF2-40B4-BE49-F238E27FC236}">
                  <a16:creationId xmlns:a16="http://schemas.microsoft.com/office/drawing/2014/main" id="{98014E21-A9B3-4A00-9982-0417209BB4CF}"/>
                </a:ext>
              </a:extLst>
            </p:cNvPr>
            <p:cNvSpPr/>
            <p:nvPr userDrawn="1"/>
          </p:nvSpPr>
          <p:spPr>
            <a:xfrm rot="1100273">
              <a:off x="854519" y="107542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1" name="Овал 5">
              <a:extLst>
                <a:ext uri="{FF2B5EF4-FFF2-40B4-BE49-F238E27FC236}">
                  <a16:creationId xmlns:a16="http://schemas.microsoft.com/office/drawing/2014/main" id="{753C5B9D-1F3A-47D9-9926-536C6CF0042A}"/>
                </a:ext>
              </a:extLst>
            </p:cNvPr>
            <p:cNvSpPr/>
            <p:nvPr userDrawn="1"/>
          </p:nvSpPr>
          <p:spPr>
            <a:xfrm rot="12119368">
              <a:off x="721618" y="8042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2" name="Овал 5">
              <a:extLst>
                <a:ext uri="{FF2B5EF4-FFF2-40B4-BE49-F238E27FC236}">
                  <a16:creationId xmlns:a16="http://schemas.microsoft.com/office/drawing/2014/main" id="{E888B6D9-3137-4BE7-9850-57C23D50D120}"/>
                </a:ext>
              </a:extLst>
            </p:cNvPr>
            <p:cNvSpPr/>
            <p:nvPr userDrawn="1"/>
          </p:nvSpPr>
          <p:spPr>
            <a:xfrm rot="16210799">
              <a:off x="783504" y="1024800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3" name="Овал 5">
              <a:extLst>
                <a:ext uri="{FF2B5EF4-FFF2-40B4-BE49-F238E27FC236}">
                  <a16:creationId xmlns:a16="http://schemas.microsoft.com/office/drawing/2014/main" id="{BF737C58-93E2-476A-92D9-9CFAC0E7118E}"/>
                </a:ext>
              </a:extLst>
            </p:cNvPr>
            <p:cNvSpPr/>
            <p:nvPr userDrawn="1"/>
          </p:nvSpPr>
          <p:spPr>
            <a:xfrm rot="16210799">
              <a:off x="816259" y="103978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02" y="365125"/>
            <a:ext cx="7780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</a:t>
            </a:r>
            <a:r>
              <a:rPr lang="ru-RU" noProof="0" dirty="0"/>
              <a:t>уровень</a:t>
            </a:r>
            <a:endParaRPr lang="ru-RU" dirty="0"/>
          </a:p>
          <a:p>
            <a:pPr lvl="6" rtl="0"/>
            <a:r>
              <a:rPr lang="ru-RU" dirty="0"/>
              <a:t>Седьмой </a:t>
            </a:r>
            <a:r>
              <a:rPr lang="ru-RU" noProof="0" dirty="0"/>
              <a:t>уровень</a:t>
            </a:r>
            <a:endParaRPr lang="ru-RU" dirty="0"/>
          </a:p>
          <a:p>
            <a:pPr lvl="7" rtl="0"/>
            <a:r>
              <a:rPr lang="ru-RU" dirty="0"/>
              <a:t>Восьмой </a:t>
            </a:r>
            <a:r>
              <a:rPr lang="ru-RU" noProof="0" dirty="0"/>
              <a:t>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08EB7DD-35DD-4FB7-B655-C82F0CD698D7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F2BF33-6C45-49C4-8FAD-F2E0B6BD66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1047;&#1074;&#1091;&#1082;%20&#1080;%20&#1073;&#1091;&#1082;&#1074;&#1072;%20&#1050;1.pptx" TargetMode="External"/><Relationship Id="rId3" Type="http://schemas.openxmlformats.org/officeDocument/2006/relationships/hyperlink" Target="https://www.kp.ru/best/msk/goroda-zolotogo-koltsa-rossii/dostoprimechatelnosti-yaroslavlya.html#link2" TargetMode="External"/><Relationship Id="rId7" Type="http://schemas.openxmlformats.org/officeDocument/2006/relationships/hyperlink" Target="&#1052;&#1086;&#1081;%20&#1088;&#1086;&#1076;&#1085;&#1086;&#1081;%20&#1075;&#1086;&#1088;&#1086;&#1076;%20&#1071;&#1088;&#1086;&#1089;&#1083;&#1072;&#1074;&#1083;&#1100;%207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1055;&#1086;&#1079;&#1085;&#1072;&#1082;&#1086;&#1084;&#1100;&#1089;&#1103;%20-%20&#1071;&#1088;&#1086;&#1089;&#1083;&#1072;&#1074;&#1083;&#1100;%207.pptx" TargetMode="External"/><Relationship Id="rId5" Type="http://schemas.openxmlformats.org/officeDocument/2006/relationships/hyperlink" Target="http://karabiha-museum.ru/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yarkremlin.ru/visitors/virtualnyy-vizit/" TargetMode="Externa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F982470-44BD-46C2-BDA3-3C366D4224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72882" y="308625"/>
            <a:ext cx="4754880" cy="276909"/>
          </a:xfrm>
        </p:spPr>
        <p:txBody>
          <a:bodyPr rtlCol="0"/>
          <a:lstStyle/>
          <a:p>
            <a:pPr rtl="0"/>
            <a:r>
              <a:rPr lang="ru-RU" dirty="0"/>
              <a:t>Действия и задачи для ребят группы № 12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495444-8159-4CA7-A6C4-78D4EB6BEE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ru-RU" sz="1150" dirty="0"/>
              <a:t>На этой неделе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E19A478-12A0-4AA5-8F3B-48A53FA31EA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10702" y="737804"/>
            <a:ext cx="4754879" cy="5323361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/>
              <a:t>На этой неделе мы говорим о Родном городе.</a:t>
            </a:r>
          </a:p>
          <a:p>
            <a:pPr rtl="0"/>
            <a:r>
              <a:rPr lang="ru-RU" sz="2000" dirty="0"/>
              <a:t>Посмотри раздел Интересные истории и задания.</a:t>
            </a:r>
          </a:p>
          <a:p>
            <a:pPr rtl="0"/>
            <a:r>
              <a:rPr lang="ru-RU" sz="2000" dirty="0"/>
              <a:t>Постарайся запомнить и рассказать своей семье, что ты запомнил (запомнила) о нашем городе.</a:t>
            </a:r>
          </a:p>
          <a:p>
            <a:pPr rtl="0"/>
            <a:r>
              <a:rPr lang="ru-RU" sz="2000" dirty="0"/>
              <a:t>Проверь себя – ответь на вопросы викторины «Мой родной город Ярославль»</a:t>
            </a:r>
            <a:endParaRPr lang="en-US" sz="2000" dirty="0"/>
          </a:p>
          <a:p>
            <a:pPr rtl="0"/>
            <a:r>
              <a:rPr lang="ru-RU" sz="2000" dirty="0"/>
              <a:t>Нарисуй любимое место или достопримечательность города Ярославля</a:t>
            </a:r>
          </a:p>
          <a:p>
            <a:pPr rtl="0"/>
            <a:r>
              <a:rPr lang="ru-RU" sz="2000" dirty="0"/>
              <a:t>Выполни задания по грамоте.</a:t>
            </a:r>
          </a:p>
          <a:p>
            <a:pPr rtl="0"/>
            <a:r>
              <a:rPr lang="ru-RU" sz="2000" dirty="0"/>
              <a:t>Занимайся в свое удовольствие, делай перерывы.</a:t>
            </a:r>
            <a:endParaRPr lang="ru-RU" sz="115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C49A378-0D1E-48DB-8270-3AC5EF2961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53003" y="148086"/>
            <a:ext cx="1507477" cy="276909"/>
          </a:xfrm>
        </p:spPr>
        <p:txBody>
          <a:bodyPr rtlCol="0"/>
          <a:lstStyle/>
          <a:p>
            <a:pPr rtl="0"/>
            <a:r>
              <a:rPr lang="ru-RU" dirty="0"/>
              <a:t>Вдохновение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413B7B6-FE5B-404F-83D4-88A9EC0DCD0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953003" y="459411"/>
            <a:ext cx="1662061" cy="1354711"/>
          </a:xfrm>
        </p:spPr>
        <p:txBody>
          <a:bodyPr rtlCol="0"/>
          <a:lstStyle/>
          <a:p>
            <a:pPr rtl="0"/>
            <a:endParaRPr lang="ru-RU" sz="115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CD8EBD1-4AE4-4F84-9E19-439B9CCDCE7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307386" y="1937779"/>
            <a:ext cx="4754880" cy="229903"/>
          </a:xfrm>
        </p:spPr>
        <p:txBody>
          <a:bodyPr rtlCol="0"/>
          <a:lstStyle/>
          <a:p>
            <a:pPr rtl="0"/>
            <a:r>
              <a:rPr lang="ru-RU" dirty="0"/>
              <a:t>Интересные истории и задания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FF1F5A8-A7DF-441E-9458-CDE3A69F4EE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27028" y="2227930"/>
            <a:ext cx="4754880" cy="2661906"/>
          </a:xfrm>
        </p:spPr>
        <p:txBody>
          <a:bodyPr rtlCol="0"/>
          <a:lstStyle/>
          <a:p>
            <a:r>
              <a:rPr lang="en-US" sz="1400" dirty="0">
                <a:hlinkClick r:id="rId3"/>
              </a:rPr>
              <a:t>https://www.kp.ru/best/msk/goroda-zolotogo-koltsa-rossii/dostoprimechatelnosti-yaroslavlya.html#link2</a:t>
            </a:r>
            <a:r>
              <a:rPr lang="ru-RU" sz="1400" dirty="0"/>
              <a:t> – достопримечательности Ярославля</a:t>
            </a:r>
          </a:p>
          <a:p>
            <a:r>
              <a:rPr lang="en-US" sz="1400" dirty="0">
                <a:hlinkClick r:id="rId4"/>
              </a:rPr>
              <a:t>http://yarkremlin.ru/visitors/virtualnyy-vizit/</a:t>
            </a:r>
            <a:r>
              <a:rPr lang="ru-RU" sz="1400" dirty="0"/>
              <a:t> - сходи в музей, не выходя из дома</a:t>
            </a:r>
          </a:p>
          <a:p>
            <a:r>
              <a:rPr lang="en-US" sz="1400" dirty="0">
                <a:hlinkClick r:id="rId5"/>
              </a:rPr>
              <a:t>http://karabiha-museum.ru/</a:t>
            </a:r>
            <a:r>
              <a:rPr lang="ru-RU" sz="1400" dirty="0"/>
              <a:t> - Н. Некрасов и </a:t>
            </a:r>
            <a:r>
              <a:rPr lang="ru-RU" sz="1400" dirty="0" err="1"/>
              <a:t>Карабиха</a:t>
            </a:r>
            <a:endParaRPr lang="ru-RU" sz="1400" dirty="0"/>
          </a:p>
          <a:p>
            <a:r>
              <a:rPr lang="ru-RU" sz="1400" dirty="0">
                <a:hlinkClick r:id="rId6" action="ppaction://hlinkpres?slideindex=1&amp;slidetitle="/>
              </a:rPr>
              <a:t>Обучающая презентация «Познакомься-Ярославль»</a:t>
            </a:r>
            <a:endParaRPr lang="ru-RU" sz="1400" dirty="0"/>
          </a:p>
          <a:p>
            <a:r>
              <a:rPr lang="ru-RU" sz="1400" dirty="0">
                <a:hlinkClick r:id="rId7" action="ppaction://hlinkpres?slideindex=1&amp;slidetitle="/>
              </a:rPr>
              <a:t>Викторина «Мой родной город Ярославль»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>
                <a:hlinkClick r:id="rId8" action="ppaction://hlinkpres?slideindex=1&amp;slidetitle="/>
              </a:rPr>
              <a:t>Обучающая презентация по грамоте с заданиями «Звук и буква К»</a:t>
            </a:r>
            <a:endParaRPr lang="ru-RU" sz="1400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F61246F-463E-4AC2-830D-404194A4022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ru-RU" dirty="0"/>
              <a:t>Размышление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EAAE1136-3172-4046-8707-65EF4D7A3D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ru-RU" sz="1800" dirty="0"/>
              <a:t>Мне очень интересно, как у тебя получается.</a:t>
            </a:r>
          </a:p>
          <a:p>
            <a:pPr rtl="0"/>
            <a:r>
              <a:rPr lang="ru-RU" sz="1800" dirty="0"/>
              <a:t>Пришли мне письмо с твоими работами.</a:t>
            </a:r>
          </a:p>
          <a:p>
            <a:pPr rtl="0"/>
            <a:r>
              <a:rPr lang="ru-RU" sz="1800" dirty="0"/>
              <a:t> Вот мой почтовый ящик: </a:t>
            </a:r>
            <a:r>
              <a:rPr lang="en-US" sz="1800" dirty="0"/>
              <a:t>bibikirina24@yandex.ru</a:t>
            </a:r>
            <a:endParaRPr lang="ru-RU" sz="1800" dirty="0"/>
          </a:p>
        </p:txBody>
      </p:sp>
      <p:pic>
        <p:nvPicPr>
          <p:cNvPr id="26" name="Рисунок 25" descr="Подписано постановление о переносе выходных дней в 2020 году - ELGEZIT">
            <a:extLst>
              <a:ext uri="{FF2B5EF4-FFF2-40B4-BE49-F238E27FC236}">
                <a16:creationId xmlns:a16="http://schemas.microsoft.com/office/drawing/2014/main" id="{7F9EFBF6-06C4-4D90-B8AB-AD977997A327}"/>
              </a:ext>
            </a:extLst>
          </p:cNvPr>
          <p:cNvPicPr>
            <a:picLocks noGrp="1"/>
          </p:cNvPicPr>
          <p:nvPr>
            <p:ph type="pic" sz="quarter" idx="28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5" t="11261" r="4343" b="59353"/>
          <a:stretch/>
        </p:blipFill>
        <p:spPr bwMode="auto">
          <a:xfrm rot="21411629">
            <a:off x="7244684" y="218467"/>
            <a:ext cx="1787140" cy="1257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2FED373-CDAF-4E59-AE1D-7E57FCFB5692}"/>
              </a:ext>
            </a:extLst>
          </p:cNvPr>
          <p:cNvSpPr/>
          <p:nvPr/>
        </p:nvSpPr>
        <p:spPr>
          <a:xfrm rot="21370442">
            <a:off x="7311117" y="1094570"/>
            <a:ext cx="1689463" cy="16823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Вдохновение как попутный ветер | Пикабу">
            <a:extLst>
              <a:ext uri="{FF2B5EF4-FFF2-40B4-BE49-F238E27FC236}">
                <a16:creationId xmlns:a16="http://schemas.microsoft.com/office/drawing/2014/main" id="{68433A41-8B9A-4780-95DC-B50C406973B6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5"/>
          <a:stretch/>
        </p:blipFill>
        <p:spPr bwMode="auto">
          <a:xfrm>
            <a:off x="9953003" y="459411"/>
            <a:ext cx="1662061" cy="135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5004647"/>
      </p:ext>
    </p:extLst>
  </p:cSld>
  <p:clrMapOvr>
    <a:masterClrMapping/>
  </p:clrMapOvr>
</p:sld>
</file>

<file path=ppt/theme/theme1.xml><?xml version="1.0" encoding="utf-8"?>
<a:theme xmlns:a="http://schemas.openxmlformats.org/drawingml/2006/main" name="1_Достижение целей">
  <a:themeElements>
    <a:clrScheme name="Custom 1">
      <a:dk1>
        <a:sysClr val="windowText" lastClr="000000"/>
      </a:dk1>
      <a:lt1>
        <a:sysClr val="window" lastClr="FFFFFF"/>
      </a:lt1>
      <a:dk2>
        <a:srgbClr val="0E213F"/>
      </a:dk2>
      <a:lt2>
        <a:srgbClr val="B4DCFA"/>
      </a:lt2>
      <a:accent1>
        <a:srgbClr val="00AFEE"/>
      </a:accent1>
      <a:accent2>
        <a:srgbClr val="94AFDC"/>
      </a:accent2>
      <a:accent3>
        <a:srgbClr val="A7EA52"/>
      </a:accent3>
      <a:accent4>
        <a:srgbClr val="FBDF4F"/>
      </a:accent4>
      <a:accent5>
        <a:srgbClr val="F47822"/>
      </a:accent5>
      <a:accent6>
        <a:srgbClr val="E62828"/>
      </a:accent6>
      <a:hlink>
        <a:srgbClr val="56C7AA"/>
      </a:hlink>
      <a:folHlink>
        <a:srgbClr val="59A8D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626_TF89675943.potx" id="{1D0AC609-7499-4DDF-8E8B-A9BAFA4D0E19}" vid="{E891C7CA-5732-41B9-8060-1F538A52938B}"/>
    </a:ext>
  </a:extLst>
</a:theme>
</file>

<file path=ppt/theme/theme2.xml><?xml version="1.0" encoding="utf-8"?>
<a:theme xmlns:a="http://schemas.openxmlformats.org/drawingml/2006/main" name="2_Достижение целей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626_TF89675943.potx" id="{1D0AC609-7499-4DDF-8E8B-A9BAFA4D0E19}" vid="{8A10CEF9-5158-4E9C-A316-212353C9AE79}"/>
    </a:ext>
  </a:extLst>
</a:theme>
</file>

<file path=ppt/theme/theme3.xml><?xml version="1.0" encoding="utf-8"?>
<a:theme xmlns:a="http://schemas.openxmlformats.org/drawingml/2006/main" name="3_Достижение целей">
  <a:themeElements>
    <a:clrScheme name="Custom 6">
      <a:dk1>
        <a:sysClr val="windowText" lastClr="000000"/>
      </a:dk1>
      <a:lt1>
        <a:sysClr val="window" lastClr="FFFFFF"/>
      </a:lt1>
      <a:dk2>
        <a:srgbClr val="6F6702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626_TF89675943.potx" id="{1D0AC609-7499-4DDF-8E8B-A9BAFA4D0E19}" vid="{AE46BB81-76EE-4E37-9B3D-4D1DA60705FE}"/>
    </a:ext>
  </a:extLst>
</a:theme>
</file>

<file path=ppt/theme/theme4.xml><?xml version="1.0" encoding="utf-8"?>
<a:theme xmlns:a="http://schemas.openxmlformats.org/drawingml/2006/main" name="4_Достижение целей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626_TF89675943.potx" id="{1D0AC609-7499-4DDF-8E8B-A9BAFA4D0E19}" vid="{CEBC2907-D5EC-423D-878B-6CBD9624DCD2}"/>
    </a:ext>
  </a:extLst>
</a:theme>
</file>

<file path=ppt/theme/theme5.xml><?xml version="1.0" encoding="utf-8"?>
<a:theme xmlns:a="http://schemas.openxmlformats.org/drawingml/2006/main" name="5_Достижение целей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3FBEC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626_TF89675943.potx" id="{1D0AC609-7499-4DDF-8E8B-A9BAFA4D0E19}" vid="{E11026B4-1DA0-4255-93C3-98CA9D20770C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1362A-BE8D-4C35-8932-E5619D29EEF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A742C41-903A-4093-854A-019CC66FF1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03EE7-85AB-4A93-B080-877630AEC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Постановка цели</Template>
  <TotalTime>0</TotalTime>
  <Words>189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Candara</vt:lpstr>
      <vt:lpstr>Corbel</vt:lpstr>
      <vt:lpstr>Rockwell</vt:lpstr>
      <vt:lpstr>Wingdings</vt:lpstr>
      <vt:lpstr>1_Достижение целей</vt:lpstr>
      <vt:lpstr>2_Достижение целей</vt:lpstr>
      <vt:lpstr>3_Достижение целей</vt:lpstr>
      <vt:lpstr>4_Достижение целей</vt:lpstr>
      <vt:lpstr>5_Достижение целей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2020-04-20T08:20:06Z</dcterms:created>
  <dcterms:modified xsi:type="dcterms:W3CDTF">2020-04-20T19:07:55Z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