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9"/>
  </p:handoutMasterIdLst>
  <p:sldIdLst>
    <p:sldId id="257" r:id="rId5"/>
    <p:sldId id="272" r:id="rId6"/>
    <p:sldId id="271" r:id="rId7"/>
    <p:sldId id="269" r:id="rId8"/>
    <p:sldId id="273" r:id="rId9"/>
    <p:sldId id="274" r:id="rId10"/>
    <p:sldId id="270" r:id="rId11"/>
    <p:sldId id="277" r:id="rId12"/>
    <p:sldId id="275" r:id="rId13"/>
    <p:sldId id="276" r:id="rId14"/>
    <p:sldId id="258" r:id="rId15"/>
    <p:sldId id="259" r:id="rId16"/>
    <p:sldId id="260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8.jpeg"/><Relationship Id="rId5" Type="http://schemas.openxmlformats.org/officeDocument/2006/relationships/image" Target="../media/image8.png"/><Relationship Id="rId10" Type="http://schemas.openxmlformats.org/officeDocument/2006/relationships/image" Target="../media/image47.jpeg"/><Relationship Id="rId4" Type="http://schemas.openxmlformats.org/officeDocument/2006/relationships/image" Target="../media/image6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9.jpeg"/><Relationship Id="rId5" Type="http://schemas.openxmlformats.org/officeDocument/2006/relationships/image" Target="../media/image15.png"/><Relationship Id="rId10" Type="http://schemas.openxmlformats.org/officeDocument/2006/relationships/image" Target="../media/image46.png"/><Relationship Id="rId4" Type="http://schemas.openxmlformats.org/officeDocument/2006/relationships/image" Target="../media/image14.png"/><Relationship Id="rId9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7"/>
            <a:ext cx="9144000" cy="2684798"/>
          </a:xfrm>
          <a:prstGeom prst="rect">
            <a:avLst/>
          </a:prstGeom>
        </p:spPr>
        <p:txBody>
          <a:bodyPr/>
          <a:lstStyle/>
          <a:p>
            <a:r>
              <a:rPr lang="ru-RU" b="1" dirty="0"/>
              <a:t>Тема</a:t>
            </a:r>
            <a:r>
              <a:rPr lang="ru-RU" dirty="0"/>
              <a:t>: «Таинственный мир насекомых»</a:t>
            </a:r>
            <a:br>
              <a:rPr lang="ru-RU" dirty="0"/>
            </a:br>
            <a:r>
              <a:rPr lang="ru-RU" sz="2800" dirty="0"/>
              <a:t>учитель-логопед Бибик И.А.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7170" name="Picture 2" descr="Дидактический материал &quot;Насекомые, рыбы&quot;. Для развития лексико ...">
            <a:extLst>
              <a:ext uri="{FF2B5EF4-FFF2-40B4-BE49-F238E27FC236}">
                <a16:creationId xmlns:a16="http://schemas.microsoft.com/office/drawing/2014/main" id="{A6660928-F252-497B-B9C6-55C879CF1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9"/>
          <a:stretch/>
        </p:blipFill>
        <p:spPr bwMode="auto">
          <a:xfrm>
            <a:off x="2104843" y="568326"/>
            <a:ext cx="7211784" cy="51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7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127" y="1031436"/>
            <a:ext cx="4640812" cy="423724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Шевелились у цветка</a:t>
            </a:r>
            <a:b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Все четыре лепестка</a:t>
            </a:r>
            <a:b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Я сорвать его хотел</a:t>
            </a:r>
            <a:b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Он вспорхнул и улетел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9" name="Прямоугольник 18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688369" y="592977"/>
            <a:ext cx="3012980" cy="106165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бабочка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75455" y="2046631"/>
            <a:ext cx="2847516" cy="124665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жук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75455" y="3685290"/>
            <a:ext cx="2925894" cy="111427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муха</a:t>
            </a:r>
          </a:p>
        </p:txBody>
      </p:sp>
      <p:pic>
        <p:nvPicPr>
          <p:cNvPr id="12" name="Рисунок 11" descr="Бабочка в png на прозрачном фоне">
            <a:extLst>
              <a:ext uri="{FF2B5EF4-FFF2-40B4-BE49-F238E27FC236}">
                <a16:creationId xmlns:a16="http://schemas.microsoft.com/office/drawing/2014/main" id="{0D196859-DC57-4F3B-BFDC-221C06E4472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269" y="495957"/>
            <a:ext cx="140271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Жук ветчинный | справочник Пестициды.ru">
            <a:extLst>
              <a:ext uri="{FF2B5EF4-FFF2-40B4-BE49-F238E27FC236}">
                <a16:creationId xmlns:a16="http://schemas.microsoft.com/office/drawing/2014/main" id="{69C582F1-E39A-40B0-BA95-38F7EE11B06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37834" y="1969475"/>
            <a:ext cx="12001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More than one way to keep yellow jackets away – The Mercury News">
            <a:extLst>
              <a:ext uri="{FF2B5EF4-FFF2-40B4-BE49-F238E27FC236}">
                <a16:creationId xmlns:a16="http://schemas.microsoft.com/office/drawing/2014/main" id="{33DC0703-F1CC-41DB-9AE2-5CD3173D8F7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88" y="3662068"/>
            <a:ext cx="1590675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5ED998-AC40-487D-B447-D9D2F24AF9B4}"/>
              </a:ext>
            </a:extLst>
          </p:cNvPr>
          <p:cNvSpPr/>
          <p:nvPr/>
        </p:nvSpPr>
        <p:spPr>
          <a:xfrm>
            <a:off x="1038742" y="273710"/>
            <a:ext cx="177170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Отгадай загадку</a:t>
            </a:r>
          </a:p>
        </p:txBody>
      </p:sp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Насекомые –это животные, у которых</a:t>
            </a:r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770523" y="2075419"/>
            <a:ext cx="3174666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Тело состоит из головы, груди и брюшка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69933" y="1057544"/>
            <a:ext cx="3175256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Есть хвост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69933" y="3044334"/>
            <a:ext cx="3175256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Есть шерсть</a:t>
            </a:r>
          </a:p>
        </p:txBody>
      </p:sp>
    </p:spTree>
    <p:extLst>
      <p:ext uri="{BB962C8B-B14F-4D97-AF65-F5344CB8AC3E}">
        <p14:creationId xmlns:p14="http://schemas.microsoft.com/office/powerpoint/2010/main" val="206330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</p:spPr>
        <p:txBody>
          <a:bodyPr>
            <a:normAutofit/>
          </a:bodyPr>
          <a:lstStyle/>
          <a:p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12" name="Прямоугольник 11">
            <a:hlinkClick r:id="" action="ppaction://hlinkshowjump?jump=nextslide">
              <a:snd r:embed="rId9" name="chimes.wav"/>
            </a:hlinkClick>
          </p:cNvPr>
          <p:cNvSpPr/>
          <p:nvPr/>
        </p:nvSpPr>
        <p:spPr>
          <a:xfrm>
            <a:off x="6862540" y="3233177"/>
            <a:ext cx="1637026" cy="159365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луг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2829" y="1068190"/>
            <a:ext cx="1544814" cy="15049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муравейник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62540" y="267622"/>
            <a:ext cx="1549939" cy="144162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улей</a:t>
            </a:r>
          </a:p>
        </p:txBody>
      </p:sp>
      <p:pic>
        <p:nvPicPr>
          <p:cNvPr id="15" name="Рисунок 14" descr="Бабочка в png на прозрачном фоне">
            <a:extLst>
              <a:ext uri="{FF2B5EF4-FFF2-40B4-BE49-F238E27FC236}">
                <a16:creationId xmlns:a16="http://schemas.microsoft.com/office/drawing/2014/main" id="{1569D653-256B-47FC-90ED-5CF946A2C25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40" y="2155560"/>
            <a:ext cx="2361013" cy="1777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4BC6C2-C033-4C6E-AD42-7D5BB1B2C637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38035" r="48365" b="34259"/>
          <a:stretch/>
        </p:blipFill>
        <p:spPr bwMode="auto">
          <a:xfrm>
            <a:off x="8009161" y="125729"/>
            <a:ext cx="1409065" cy="1428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8A4A5B8-88A4-4A3C-927C-11AF558E6519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37477" r="23998" b="33353"/>
          <a:stretch/>
        </p:blipFill>
        <p:spPr bwMode="auto">
          <a:xfrm>
            <a:off x="10224349" y="1924050"/>
            <a:ext cx="1438275" cy="1504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E592949-8426-4875-8D3B-25F0246E257C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23" t="37846" r="1068" b="34462"/>
          <a:stretch/>
        </p:blipFill>
        <p:spPr bwMode="auto">
          <a:xfrm>
            <a:off x="7831017" y="4112457"/>
            <a:ext cx="1343025" cy="1428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841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4854732" cy="699587"/>
          </a:xfrm>
        </p:spPr>
        <p:txBody>
          <a:bodyPr/>
          <a:lstStyle/>
          <a:p>
            <a:pPr algn="ctr"/>
            <a:r>
              <a:rPr lang="ru-RU" sz="5000" b="1" dirty="0"/>
              <a:t>Молодец</a:t>
            </a:r>
            <a:r>
              <a:rPr lang="ru-RU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849" y="393186"/>
            <a:ext cx="9144000" cy="1035020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Рассмотри картинку. Запомни строение насекомого.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1026" name="Picture 2" descr="Насекомые и паукообразные">
            <a:extLst>
              <a:ext uri="{FF2B5EF4-FFF2-40B4-BE49-F238E27FC236}">
                <a16:creationId xmlns:a16="http://schemas.microsoft.com/office/drawing/2014/main" id="{5FB57660-17AC-4253-96E8-F62688F8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07" y="1344174"/>
            <a:ext cx="682752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8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849" y="393186"/>
            <a:ext cx="9144000" cy="704016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Рассмотри картинки. Назови насекомых.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2050" name="Picture 2" descr="Дидактический материал к лексической теме: &quot; Насекомые ...">
            <a:extLst>
              <a:ext uri="{FF2B5EF4-FFF2-40B4-BE49-F238E27FC236}">
                <a16:creationId xmlns:a16="http://schemas.microsoft.com/office/drawing/2014/main" id="{37693B0E-6C3B-4AB8-A09B-A8E1255F2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5" b="13157"/>
          <a:stretch/>
        </p:blipFill>
        <p:spPr bwMode="auto">
          <a:xfrm>
            <a:off x="3018389" y="1314536"/>
            <a:ext cx="5387738" cy="495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63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3369" y="358429"/>
            <a:ext cx="3622767" cy="416633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/>
              <a:t>Игра «4-й лишний» </a:t>
            </a:r>
            <a:endParaRPr lang="ru-RU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4098" name="Picture 2" descr="Презентация. Дидактическая игра : &quot; Четвертый лишний&quot; (Насекомые).">
            <a:extLst>
              <a:ext uri="{FF2B5EF4-FFF2-40B4-BE49-F238E27FC236}">
                <a16:creationId xmlns:a16="http://schemas.microsoft.com/office/drawing/2014/main" id="{2DFB018B-CAA1-4C00-B2C9-FED028021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88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3369" y="358429"/>
            <a:ext cx="3622767" cy="416633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/>
              <a:t>Игра «4-й лишний». Почему? </a:t>
            </a:r>
            <a:endParaRPr lang="ru-RU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5122" name="Picture 2" descr="Презентация. Дидактическая игра : &quot; Четвертый лишний&quot; (Насекомые).">
            <a:extLst>
              <a:ext uri="{FF2B5EF4-FFF2-40B4-BE49-F238E27FC236}">
                <a16:creationId xmlns:a16="http://schemas.microsoft.com/office/drawing/2014/main" id="{35544AFC-7BA7-4EBD-9382-64DBCCF1E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43" y="1065423"/>
            <a:ext cx="7245531" cy="543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46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3369" y="358429"/>
            <a:ext cx="3622767" cy="416633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/>
              <a:t>Игра «4-й лишний». Почему? </a:t>
            </a:r>
            <a:endParaRPr lang="ru-RU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6146" name="Picture 2" descr="ЧЕТВЕРТЫЙ ЛИШНИЙ. Обсуждение на LiveInternet - Российский Сервис ...">
            <a:extLst>
              <a:ext uri="{FF2B5EF4-FFF2-40B4-BE49-F238E27FC236}">
                <a16:creationId xmlns:a16="http://schemas.microsoft.com/office/drawing/2014/main" id="{743CACA9-B110-4184-B5F0-BC9C9545C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147763"/>
            <a:ext cx="66675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05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7170" name="Picture 2" descr="Дидактический материал &quot;Насекомые, рыбы&quot;. Для развития лексико ...">
            <a:extLst>
              <a:ext uri="{FF2B5EF4-FFF2-40B4-BE49-F238E27FC236}">
                <a16:creationId xmlns:a16="http://schemas.microsoft.com/office/drawing/2014/main" id="{A6660928-F252-497B-B9C6-55C879CF1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9"/>
          <a:stretch/>
        </p:blipFill>
        <p:spPr bwMode="auto">
          <a:xfrm>
            <a:off x="2104843" y="568326"/>
            <a:ext cx="7211784" cy="51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059B6F-6330-46BE-BE63-EEF204620A76}"/>
              </a:ext>
            </a:extLst>
          </p:cNvPr>
          <p:cNvSpPr/>
          <p:nvPr/>
        </p:nvSpPr>
        <p:spPr>
          <a:xfrm>
            <a:off x="1033998" y="786000"/>
            <a:ext cx="229665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Посчитай насекомых</a:t>
            </a:r>
          </a:p>
        </p:txBody>
      </p:sp>
      <p:pic>
        <p:nvPicPr>
          <p:cNvPr id="10242" name="Picture 2" descr="Считаем весенних насекомых. Математика для дошкольников ...">
            <a:extLst>
              <a:ext uri="{FF2B5EF4-FFF2-40B4-BE49-F238E27FC236}">
                <a16:creationId xmlns:a16="http://schemas.microsoft.com/office/drawing/2014/main" id="{59F9C7DC-952A-408C-8803-FB2648678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7" r="19698" b="4907"/>
          <a:stretch/>
        </p:blipFill>
        <p:spPr bwMode="auto">
          <a:xfrm>
            <a:off x="4231414" y="786000"/>
            <a:ext cx="4015603" cy="52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5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9218" name="Picture 2" descr="бабочки, насекомые | Записи в рубрике бабочки, насекомые | Дневник ...">
            <a:extLst>
              <a:ext uri="{FF2B5EF4-FFF2-40B4-BE49-F238E27FC236}">
                <a16:creationId xmlns:a16="http://schemas.microsoft.com/office/drawing/2014/main" id="{5D7DF421-FA94-4FFA-B0D7-22118075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76" y="788786"/>
            <a:ext cx="6796461" cy="572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059B6F-6330-46BE-BE63-EEF204620A76}"/>
              </a:ext>
            </a:extLst>
          </p:cNvPr>
          <p:cNvSpPr/>
          <p:nvPr/>
        </p:nvSpPr>
        <p:spPr>
          <a:xfrm>
            <a:off x="1382340" y="54482"/>
            <a:ext cx="518449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Посчитай божьих коровок: одна… две… и дальше</a:t>
            </a:r>
          </a:p>
        </p:txBody>
      </p:sp>
    </p:spTree>
    <p:extLst>
      <p:ext uri="{BB962C8B-B14F-4D97-AF65-F5344CB8AC3E}">
        <p14:creationId xmlns:p14="http://schemas.microsoft.com/office/powerpoint/2010/main" val="339130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104</Words>
  <Application>Microsoft Office PowerPoint</Application>
  <PresentationFormat>Широкоэкранный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Тема1</vt:lpstr>
      <vt:lpstr>Тема: «Таинственный мир насекомых» учитель-логопед Бибик И.А.</vt:lpstr>
      <vt:lpstr>Рассмотри картинку. Запомни строение насекомого.</vt:lpstr>
      <vt:lpstr>Рассмотри картинки. Назови насекомых.</vt:lpstr>
      <vt:lpstr>Игра «4-й лишний» </vt:lpstr>
      <vt:lpstr>Игра «4-й лишний». Почему? </vt:lpstr>
      <vt:lpstr>Игра «4-й лишний». Почему? </vt:lpstr>
      <vt:lpstr>Презентация PowerPoint</vt:lpstr>
      <vt:lpstr>Презентация PowerPoint</vt:lpstr>
      <vt:lpstr>Презентация PowerPoint</vt:lpstr>
      <vt:lpstr>Презентация PowerPoint</vt:lpstr>
      <vt:lpstr>Шевелились у цветка Все четыре лепестка Я сорвать его хотел Он вспорхнул и улетел</vt:lpstr>
      <vt:lpstr>Насекомые –это животные, у которых</vt:lpstr>
      <vt:lpstr>Презентация PowerPoint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2020-05-16T13:24:06Z</dcterms:created>
  <dcterms:modified xsi:type="dcterms:W3CDTF">2020-05-16T14:04:35Z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