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7" r:id="rId4"/>
    <p:sldId id="265" r:id="rId5"/>
    <p:sldId id="258" r:id="rId6"/>
    <p:sldId id="274" r:id="rId7"/>
    <p:sldId id="282" r:id="rId8"/>
    <p:sldId id="283" r:id="rId9"/>
    <p:sldId id="284" r:id="rId10"/>
    <p:sldId id="28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EE56-38D6-4234-85A8-18E7C1EC173F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00962" cy="1470025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«Зажигаем звезды сами» - модель сопровождения детей через наставничество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(дети – детям)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35769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12», МДОУ «Детский сад № 27», МДОУ «Детский сад № 118»</a:t>
            </a:r>
          </a:p>
          <a:p>
            <a:pPr algn="ctr"/>
            <a:r>
              <a:rPr lang="ru-RU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151», МДОУ «Детский сад № 155»</a:t>
            </a:r>
          </a:p>
          <a:p>
            <a:pPr algn="ctr"/>
            <a:r>
              <a:rPr lang="ru-RU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232»</a:t>
            </a:r>
            <a:endParaRPr lang="ru-RU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132856"/>
            <a:ext cx="7272808" cy="304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с педагогическими кадрами по повышению педагогической компетенции по сопровождению детей через наставничество (дети- детям): план-программа с наполнением – 155 сад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046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Определение ответственных по наработанным материалам</a:t>
            </a:r>
          </a:p>
        </p:txBody>
      </p:sp>
    </p:spTree>
    <p:extLst>
      <p:ext uri="{BB962C8B-B14F-4D97-AF65-F5344CB8AC3E}">
        <p14:creationId xmlns:p14="http://schemas.microsoft.com/office/powerpoint/2010/main" val="128253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877" y="1857364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pPr marL="457200" indent="-457200"/>
            <a:endParaRPr lang="ru-RU" sz="2400" dirty="0"/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материалов - март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877" y="1357298"/>
            <a:ext cx="835824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Создание и внедрение эффективной модели сопровождения талантливых детей для выявления их потенциальных возможностей и обеспечение дальнейшего развития через особую форму взаимодействия воспитанников – детское наставничество.</a:t>
            </a:r>
          </a:p>
          <a:p>
            <a:pPr marL="457200" indent="-457200"/>
            <a:endParaRPr lang="ru-RU" sz="2400" dirty="0"/>
          </a:p>
          <a:p>
            <a:pPr marL="457200" indent="-457200"/>
            <a:endParaRPr lang="ru-RU" sz="2400" dirty="0"/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1.Разработать и внедрить модель сопровождения детей через наставничество (дети – детям), с использованием разных форм деятельности и игровых технологий.</a:t>
            </a:r>
          </a:p>
          <a:p>
            <a:pPr lvl="0"/>
            <a:r>
              <a:rPr lang="ru-RU" sz="22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2. Создать организационно-педагогические условия для интеграции детского наставничества, как особой формы взаимодействия воспитанников между собой в образовательном пространстве детского сада, для индивидуализации и личностного роста детей.</a:t>
            </a:r>
          </a:p>
          <a:p>
            <a:pPr lvl="0"/>
            <a:r>
              <a:rPr lang="ru-RU" sz="22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3.Изучить и апробировать новые виды наставничества (равный- равному, младший- старший, школьник –воспитанник ДОУ, «лидер-скромник» и др.).</a:t>
            </a:r>
          </a:p>
          <a:p>
            <a:pPr lvl="0"/>
            <a:r>
              <a:rPr lang="ru-RU" sz="22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4. Организовать образовательную среду для реализации воспитанниками образовательных практик в проведении особой формы наставничества (</a:t>
            </a:r>
            <a:r>
              <a:rPr lang="ru-RU" sz="2200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дети-детям</a:t>
            </a:r>
            <a:r>
              <a:rPr lang="ru-RU" sz="22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/>
            <a:endParaRPr lang="ru-RU" sz="2400" dirty="0"/>
          </a:p>
          <a:p>
            <a:pPr marL="457200" indent="-457200"/>
            <a:endParaRPr lang="ru-RU" sz="2400" dirty="0"/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base">
              <a:tabLst>
                <a:tab pos="900113" algn="l"/>
              </a:tabLst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 проекта:</a:t>
            </a:r>
          </a:p>
          <a:p>
            <a:pPr indent="449263" algn="just" fontAlgn="base">
              <a:tabLst>
                <a:tab pos="900113" algn="l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solidFill>
                  <a:srgbClr val="9900CC"/>
                </a:solidFill>
              </a:rPr>
              <a:t>                    эффективная модель сопровождения талантливых детей для выявления их потенциальных возможностей через особую форму взаимодействия воспитанников – детское наставничество (дети-детям);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solidFill>
                  <a:srgbClr val="9900CC"/>
                </a:solidFill>
              </a:rPr>
              <a:t>банк методических материалов, продукции: разработки презентации, сценариев, конспектов и др.  по организации и внедрению наставничества (дети-детям);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solidFill>
                  <a:srgbClr val="9900CC"/>
                </a:solidFill>
              </a:rPr>
              <a:t>диагностические материалы по выявлению ребенка – наставника и ребёнка – наставляемого;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9900CC"/>
                </a:solidFill>
              </a:rPr>
              <a:t>методические рекомендации для педагогов по применению модели наставничества (дети –детям).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Предложения по распространению и внедрению результатов проекта в МСО</a:t>
            </a:r>
          </a:p>
          <a:p>
            <a:pPr lvl="0"/>
            <a:r>
              <a:rPr lang="ru-RU" sz="2000" dirty="0">
                <a:solidFill>
                  <a:srgbClr val="9900CC"/>
                </a:solidFill>
              </a:rPr>
              <a:t>выступление на совещаниях, конференциях;</a:t>
            </a:r>
          </a:p>
          <a:p>
            <a:pPr lvl="0"/>
            <a:r>
              <a:rPr lang="ru-RU" sz="2000" dirty="0">
                <a:solidFill>
                  <a:srgbClr val="9900CC"/>
                </a:solidFill>
              </a:rPr>
              <a:t>организация семинаров и мастер-классов на базе ДОУ;</a:t>
            </a:r>
          </a:p>
          <a:p>
            <a:r>
              <a:rPr lang="ru-RU" sz="2000" dirty="0">
                <a:solidFill>
                  <a:srgbClr val="9900CC"/>
                </a:solidFill>
              </a:rPr>
              <a:t>распространение электронных версий разработок; публикации.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877" y="1844824"/>
            <a:ext cx="83582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8842820" cy="6597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844824"/>
            <a:ext cx="7488832" cy="2582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 нормативно-правовых документов, необходимых для создания условий обеспечивающих сопровождение детей через наставничество (дети – детям) – МДОУ № 27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046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Определение ответственных по наработанным материалам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556792"/>
            <a:ext cx="8136904" cy="3504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применения видов наставничества (равный- равному, младший –старший, школьник –воспитанник ДОУ, лидер- скромник…) и эффективных форм работы по организации детского наставничества (мастер классы, персональные выставки и т.д.)  – 118 сад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046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Определение ответственных по наработанным материалам</a:t>
            </a:r>
          </a:p>
        </p:txBody>
      </p:sp>
    </p:spTree>
    <p:extLst>
      <p:ext uri="{BB962C8B-B14F-4D97-AF65-F5344CB8AC3E}">
        <p14:creationId xmlns:p14="http://schemas.microsoft.com/office/powerpoint/2010/main" val="257955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844824"/>
            <a:ext cx="8136904" cy="304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инструментария для определения критериев выявления ребёнка – наставника и ребёнка, наставляемого по различным направлениям (графики, анализ результатов диагностики) – 151 сад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046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Определение ответственных по наработанным материалам</a:t>
            </a:r>
          </a:p>
        </p:txBody>
      </p:sp>
    </p:spTree>
    <p:extLst>
      <p:ext uri="{BB962C8B-B14F-4D97-AF65-F5344CB8AC3E}">
        <p14:creationId xmlns:p14="http://schemas.microsoft.com/office/powerpoint/2010/main" val="111542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204864"/>
            <a:ext cx="6768752" cy="2121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модели сопровождения детей через особую форму наставничества (дети – детям) – 232  сад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046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Определение ответственных по наработанным материалам</a:t>
            </a:r>
          </a:p>
        </p:txBody>
      </p:sp>
    </p:spTree>
    <p:extLst>
      <p:ext uri="{BB962C8B-B14F-4D97-AF65-F5344CB8AC3E}">
        <p14:creationId xmlns:p14="http://schemas.microsoft.com/office/powerpoint/2010/main" val="210457569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718</TotalTime>
  <Words>463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Презентация6</vt:lpstr>
      <vt:lpstr>   «Зажигаем звезды сами» - модель сопровождения детей через наставничество  (дети – детям)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внедрения современных педагогических технологий для успешной социализации детей дошкольного возраста</dc:title>
  <dc:creator>Metodist</dc:creator>
  <cp:lastModifiedBy>ZarubinaNG</cp:lastModifiedBy>
  <cp:revision>64</cp:revision>
  <dcterms:created xsi:type="dcterms:W3CDTF">2018-01-22T13:28:47Z</dcterms:created>
  <dcterms:modified xsi:type="dcterms:W3CDTF">2024-01-24T10:35:24Z</dcterms:modified>
</cp:coreProperties>
</file>