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3" r:id="rId4"/>
    <p:sldId id="274" r:id="rId5"/>
    <p:sldId id="272" r:id="rId6"/>
    <p:sldId id="275" r:id="rId7"/>
    <p:sldId id="277" r:id="rId8"/>
    <p:sldId id="276" r:id="rId9"/>
    <p:sldId id="279" r:id="rId10"/>
    <p:sldId id="287" r:id="rId11"/>
    <p:sldId id="280" r:id="rId12"/>
    <p:sldId id="285" r:id="rId13"/>
    <p:sldId id="265" r:id="rId14"/>
    <p:sldId id="267" r:id="rId15"/>
    <p:sldId id="270" r:id="rId16"/>
    <p:sldId id="268" r:id="rId17"/>
    <p:sldId id="266" r:id="rId18"/>
    <p:sldId id="269" r:id="rId19"/>
    <p:sldId id="259" r:id="rId20"/>
    <p:sldId id="261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350" autoAdjust="0"/>
  </p:normalViewPr>
  <p:slideViewPr>
    <p:cSldViewPr>
      <p:cViewPr>
        <p:scale>
          <a:sx n="59" d="100"/>
          <a:sy n="59" d="100"/>
        </p:scale>
        <p:origin x="-8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" y="2348880"/>
            <a:ext cx="8640762" cy="424847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читательской грамотности у детей дошкольного возраста </a:t>
            </a:r>
          </a:p>
          <a:p>
            <a:pPr marL="82296" indent="0" algn="ctr">
              <a:buNone/>
            </a:pP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82296" indent="0" algn="ctr"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Бурова Н.С.</a:t>
            </a:r>
          </a:p>
          <a:p>
            <a:pPr marL="82296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Ярославль 2024г.</a:t>
            </a:r>
          </a:p>
          <a:p>
            <a:pPr marL="82296" indent="0" algn="ctr">
              <a:buNone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занятий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ознакомлению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художественной литературой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714488"/>
            <a:ext cx="5647572" cy="4714908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и рассказывание;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Беседы на литературные темы;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Пересказ от лица литературного героя;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Драматизация литературного произведения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Аи\Downloads\чт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952328" cy="248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 методы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ознакомления </a:t>
            </a:r>
            <a:b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  художественной литературой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714488"/>
            <a:ext cx="5576134" cy="47149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воспитателя по   книге или наизусть;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Рассказывание  воспитателя;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Заучивание наизусть.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endParaRPr lang="ru-RU" sz="7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Аи\Downloads\чт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09634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Ведущий прием в беседе -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357299"/>
            <a:ext cx="74295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вопросов: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по содержанию литературного произведения (в старших группах эти вопросы должны быть очень точными, воспроизводить существенные для понимания смысла детали);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выясняющие эмоциональное отношение детей к прочитанному;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помогающие ребенку установить причинно-следственные связи, раскрыть мотивы поступков героев;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обогащающие внимание детей на авторские приемы изображения (язык);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помогающие детям осознать авторский замысел произведения;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помогающие детям связать личный жизненный опыт с авторским текстом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11383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1729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962088" cy="6248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инновационная технология развития речи детей.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переводе с английского означает «рассказывание историй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</a:p>
          <a:p>
            <a:pPr marL="82296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Однако, в русском языке этому термину имеется весьма хороший синоним –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сказительство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которая лежит в основе игры «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Кубики историй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открывает уникальные возможности для развития коммуникативной компетенции детей, облегчает запомнить сюжета, эффективна в процессе рассуждения.</a:t>
            </a:r>
          </a:p>
          <a:p>
            <a:pPr marL="82296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79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08ED00-3658-2EB0-6F0A-4D96C84EB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00174"/>
            <a:ext cx="2667000" cy="262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E4B164-04F7-0D04-64E3-13451FB3FD8C}"/>
              </a:ext>
            </a:extLst>
          </p:cNvPr>
          <p:cNvSpPr txBox="1"/>
          <p:nvPr/>
        </p:nvSpPr>
        <p:spPr>
          <a:xfrm>
            <a:off x="500034" y="415611"/>
            <a:ext cx="60007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ПЕДАГОГИЧЕСКАЯ ТЕХНОЛОГИЯ  «КУБИК БЛУМА»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выпадает эта сторона, то детям предлагают обозначить предметы или явления. Например, назвать главных героев сказки.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задаются вопросы, которые показывают причину тех или иных явлений. Например, почему в сказке «Гадкий утенок» был так не любим всеми?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Здесь идет уточнение тех проблем, которые возникают в теме. Например, Как ты думаешь, обитатели двора были справедливы к гадкому утенку?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Предложи.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может предложить свою версию сказки.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Проявляется фантазия ребенка. Можно придумать, например, друзей утенку.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Поделись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данном вопросе дети делятся своими эмоциями по поводу пройденного произведения, выражают свою точку зрения.</a:t>
            </a:r>
          </a:p>
        </p:txBody>
      </p:sp>
    </p:spTree>
    <p:extLst>
      <p:ext uri="{BB962C8B-B14F-4D97-AF65-F5344CB8AC3E}">
        <p14:creationId xmlns:p14="http://schemas.microsoft.com/office/powerpoint/2010/main" val="37231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19F627-F1C1-6C01-844B-55D0A1084F0D}"/>
              </a:ext>
            </a:extLst>
          </p:cNvPr>
          <p:cNvSpPr txBox="1"/>
          <p:nvPr/>
        </p:nvSpPr>
        <p:spPr>
          <a:xfrm>
            <a:off x="1331640" y="476672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СКРАЙБИНГ </a:t>
            </a:r>
            <a:r>
              <a:rPr lang="ru-RU" dirty="0"/>
              <a:t>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наброски и эскизы по теме, которые помогают ее усвоить и запомнить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отличие от конспектов,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помогает запечатлеть информацию с помощью схем и рисунков способом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 время которого зарисовка образов происходит прямо во время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передачи информации.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разделить на несколько видов: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Рука человека рисует картинки, схемы, записывает ключевые слова параллельно с текстом.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лист бумаги или любой другой фон выкладываются (наклеиваются) готовые изображения, соответствующие звучащему тексту.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Похож на аппликационный, единственное различие – готовые изображения крепятся магнитами на презентационную магнитную доску.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создании компьютерного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специальные программы и онлайн - сервисы.</a:t>
            </a:r>
          </a:p>
        </p:txBody>
      </p:sp>
    </p:spTree>
    <p:extLst>
      <p:ext uri="{BB962C8B-B14F-4D97-AF65-F5344CB8AC3E}">
        <p14:creationId xmlns:p14="http://schemas.microsoft.com/office/powerpoint/2010/main" val="33713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8222B74-5C60-8C2D-A50A-3B6360217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0699"/>
            <a:ext cx="4362450" cy="24538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2CE105-94C8-8F7D-AE92-A0B8BAE33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7" y="2996952"/>
            <a:ext cx="4578085" cy="3433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68436F-3F4D-AF76-2307-01005B53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94" y="3212976"/>
            <a:ext cx="3809999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88640"/>
            <a:ext cx="7429552" cy="6240756"/>
          </a:xfrm>
        </p:spPr>
        <p:txBody>
          <a:bodyPr/>
          <a:lstStyle/>
          <a:p>
            <a:pPr marL="82296" indent="0">
              <a:buNone/>
            </a:pPr>
            <a:r>
              <a:rPr lang="ru-RU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2A6AF-873C-4564-15E9-1AA56734EA1B}"/>
              </a:ext>
            </a:extLst>
          </p:cNvPr>
          <p:cNvSpPr txBox="1"/>
          <p:nvPr/>
        </p:nvSpPr>
        <p:spPr>
          <a:xfrm>
            <a:off x="1043608" y="1166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DBD5A4-07A8-D716-E387-896887FEB627}"/>
              </a:ext>
            </a:extLst>
          </p:cNvPr>
          <p:cNvSpPr txBox="1"/>
          <p:nvPr/>
        </p:nvSpPr>
        <p:spPr>
          <a:xfrm>
            <a:off x="1000100" y="428604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ПРОДУКТИВНОГО ЧТЕНИЯ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образовательная технология, обеспечивающая полноценное восприятие текста читателем, активную читательскую позицию по отношению к тексту и его автору. Данная технология предполагает несколько этапов работы с текстом.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до чтения.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взрослого - вызвать у ребёнка желание, мотивацию прочитать книгу.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во время чтения.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взрослого - обеспечить восприятие текста.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слушают чтение взрослого в режиме диалога с автором, комментированного чтения.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(объяснение и уточнение значений слов) ведётся в основном по ходу чтения.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после чтения.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взрослого - обеспечить углубление восприятия текста, корректировку первичного восприятия.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0824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516B5B-5A94-BE6A-6C5E-359F7F225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44" y="1916832"/>
            <a:ext cx="4831984" cy="2536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FE66C9-7D3E-55B6-8651-BC4D0EB7007A}"/>
              </a:ext>
            </a:extLst>
          </p:cNvPr>
          <p:cNvSpPr txBox="1"/>
          <p:nvPr/>
        </p:nvSpPr>
        <p:spPr>
          <a:xfrm>
            <a:off x="611560" y="116633"/>
            <a:ext cx="831815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«ВЕРНЫЕ И НЕВЕРНЫЕ СУЖДЕНИЯ» («ПЛЮС, МИНУС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сигнальных карточек дети определяют верность (поднимаем красную сигнальную карточку) и неверность (поднимаем чёрную сигнальную карточку) утверждений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 ТОЛСТЫХ» И «ТОНКИХ»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требуют односложного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задаются со словами: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Что? Когда? Как зовут?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 вопросы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развернутого ответа. Звучат примерно так: дайте объяснение, почему…? А что, если…? Почему вы думаете, что…?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СТУЛ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прием для проверки понимания прочитанного текста. В центре круга ставится стул, на него приглашают сесть кого-то детей. Затем задают вопросы по тексту, на которые ребенок, сидящий, должен будет давать развернутые ответы.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25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F04B03-5391-4EBF-9297-C5F8CCDE9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3035829" cy="22768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920880" cy="6741367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ЧТЕНИЕ С ОСТАНОВКАМИ.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названию текста определяют, о чем будет текст. Текст читается по частям. После каждой остановки задается проблемный вопрос, вопрос на продолжение сюжетной линии. Затем читают следующую часть.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«ЛОГИЧЕСКАЯ ЦЕПОЧКА»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Например, после прочтения сказки можно попросить детей составить логическую цепочку, которая покажет как развивался сюжет в произведении.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ПРИЕМ «ЧТО НАПУТАЛ ХУДОЖНИК»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26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26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26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26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26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26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26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262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26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26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ПРИЕМ «УГОЛКИ».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6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правилам, для описания героя, группу детей делят на две части: одна часть описывает положительные стороны героя, другая часть отрицательные.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Главная цель стратегии "уголки"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6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 научить ребенка вести конструктивный диалог, дискуссию, отстаивать сою точку зрения, приводя аргументы, помочь развитию логического и образного мышления, научить культуре общения.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6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«ПИСЬМО С ДЫРКАМИ ИЛИ ПРОБЕЛАМИ».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26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Необходимо вставить пропущенные слова.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7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14102" cy="5483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Каждый педагог </a:t>
            </a: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дошкольной</a:t>
            </a: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образовательной организации должен понимать, что </a:t>
            </a: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это способность человека адаптироваться к окружающей среде </a:t>
            </a:r>
            <a:r>
              <a:rPr lang="ru-RU" sz="3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(изменяющимся условиям)</a:t>
            </a: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функционировать в ней</a:t>
            </a: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применяя уже имеющиеся знания </a:t>
            </a:r>
            <a:r>
              <a:rPr lang="ru-RU" sz="3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(умения, навыки)</a:t>
            </a: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 конкретных ситуациях для решения разнообразных жизненных задач (для </a:t>
            </a: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дошкольного </a:t>
            </a:r>
            <a:r>
              <a:rPr lang="ru-RU" sz="33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возраста примером могут быть</a:t>
            </a: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функциональная готовность к школе</a:t>
            </a: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"умение  учиться"(т.е.формирование предпосылок универсальных учебных действий).</a:t>
            </a:r>
            <a:endParaRPr lang="ru-RU" sz="3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792088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AA01A9-ADBE-9981-FE76-F5E288FEEED1}"/>
              </a:ext>
            </a:extLst>
          </p:cNvPr>
          <p:cNvSpPr txBox="1"/>
          <p:nvPr/>
        </p:nvSpPr>
        <p:spPr>
          <a:xfrm>
            <a:off x="1043608" y="0"/>
            <a:ext cx="781467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«ПЕРЕМЕШАННЫЕ СОБЫТИЯ»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разместить картинки из сказки или рассказа в том порядке, который ребёнок считает последовательным, правильным. Затем читается произведение и предлагается исправить последовательность картинок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ОПОРНЫЕ СИГНАЛЫ (ОС)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Это оригинальная обработка текста, при которой содержание материала кодируется с помощью знаков: ключевых слов, фраз; забавных рисунков; символов; схем.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«ПИРАМИДА ПРЕДСКАЗАНИЙ»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научить детей формулировке и построению гипотез.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Руководство: взрослый предлагает детям по очереди придумать последствия этих невероятных происшествий. Каждый ребенок должен побывать первым отвечающим в круге. Гипотезы и предложения детей взрослый принимает без ограничений, критики и комментариев, но задает вопросы, побуждая детализировать замысел.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было бы, если бы …. ты вдруг, проснувшись, обнаружил, что ты не человек, а бабочка (крокодил, кузнечик)?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было бы, если бы …. все люди настали ходить на руках, вверх ногами?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было бы, если бы …. не стало ночей, а все 24 часа в сутки были бы день и светило солнце?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внимание!!!</a:t>
            </a:r>
            <a:endParaRPr lang="ru-RU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14102" cy="5483696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признаки функционально грамотной личности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это человек самостоятельный, познающий и умеющий жить среди людей, обладающий определёнными качествами, ключевыми компетенциями.</a:t>
            </a:r>
          </a:p>
          <a:p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образом можно сказать, что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функционально грамотный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человек – это непросто тот, кто научился читать и писать, а тот, кто способен применять свои знания на практике и усовершенствовать их, самостоятельно обучаться, развиваться и тем самым помогать развитию современного общества. </a:t>
            </a:r>
          </a:p>
          <a:p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Международные образовательные стандарты нацелены на три 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ключевые грамотности.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грамотность, </a:t>
            </a:r>
            <a:r>
              <a:rPr lang="ru-RU" sz="31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естествено-научная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и читательская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грамотность.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14102" cy="5483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совокупность умений и навыков ,</a:t>
            </a:r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отражающих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потребность в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читательской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деятельности с целью успешной социализации, дальнейшего образования, саморазвития; </a:t>
            </a: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готовность к смысловому чтению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восприятию письменных текстов, анализу, оценке, интерпретации и обобщению представленной в них информации; способность извлекать необходимую информацию для ее преобразования в соответствии с учебной задачей; ориентироваться с помощью различной текстовой информации в жизненных ситуациях.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14102" cy="548369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последнее время, в результате огромного количества перемен в жизни общества, проблема формирования 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читательской грамотности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у подрастающего поколения стала наиболее острой.             Мы живем в эпоху компьютерных технологий, обилия информации, которую очень сложно дифференцировать.</a:t>
            </a:r>
          </a:p>
          <a:p>
            <a:endParaRPr lang="ru-RU" sz="3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Современные дети — это больше </a:t>
            </a:r>
            <a:r>
              <a:rPr lang="ru-RU" sz="31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«зрители»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которые хотят воспринимать </a:t>
            </a:r>
            <a:r>
              <a:rPr lang="ru-RU" sz="31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«красивую картинку»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уходит на второй план, становится не интересным, ненужным. Книга уже не воспринимается как учебник жизни. Постепенно исчезает устойчивая литературная традиция, на которую опирались предшествующие поколения. Как следствие — низкий уровень 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читательской грамотности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культуры и образования в целом.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14102" cy="54836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Работу над словом необходимо начинать с раннего возраста детей. Дошкольный возраст самый активный для включения ребенка в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читательскую деятельность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эти годы ребенок приобретает первоначальные знания об окружающей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вырабатываются навыки, привычки, характер. У него формируется интерес к книге, закладываются основы разносторонней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читательской деятельности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Мы, взрослые, являемся проводниками юных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читателей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 мир большой литературы. И от нас в большей степени зависит, станет ли ребенок настоящим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читателем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или встреча с книгой в дошкольном детстве станет случайным, ничего не значащим эпизодом в его жизни.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14102" cy="5483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 формирования читателя                       в дошкольном возрасте состоит                 из двух этапов: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пассивного этапа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когда ребенок является слушателем тех произведений, которые ему читают взрослые;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активного этапа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когда ребенок проявляет интерес к книге, постоянно просит взрослых читать ему, легко усваивает буквы, начинает читать сам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14102" cy="54836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Консультируя родителей по формированию читательской грамотности, нужно ознакомить их с некоторыми правилами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</a:t>
            </a:r>
          </a:p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читать надо ежедневно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тогда в ребенке постепенно вырабатываются потребность </a:t>
            </a: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читать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детская литература и тематически, и жанрово так </a:t>
            </a: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многообразна и интересна, 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нельзя сужать детское представление о ней до одного-двух произведений, жанров. </a:t>
            </a:r>
          </a:p>
          <a:p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менее важно, чтобы ребенок развивался как </a:t>
            </a: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читатель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 контексте  литературы, </a:t>
            </a: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современной ему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говорящей о тех реалиях детской жизни, которые окружают его, на том языке, который он слышит ежедневно; </a:t>
            </a:r>
          </a:p>
          <a:p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прочитанный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текст не надо оставлять без внимания. С детьми, надо беседовать об услышанном, учить их думать над книгой. Процесс постоянного осмысления </a:t>
            </a: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прочитанного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рождает и навсегда сохраняет желание думать;</a:t>
            </a:r>
          </a:p>
          <a:p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процессе чтения </a:t>
            </a:r>
            <a:r>
              <a:rPr lang="ru-RU" sz="8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(слушания)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книги ничто не должно отвлекать ребенка;</a:t>
            </a:r>
          </a:p>
          <a:p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Аудио- и видео книги лучше рекомендовать детям школьного возраста. 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ознакомлению</a:t>
            </a:r>
            <a:b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с художественной литературой </a:t>
            </a:r>
            <a:b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детей дошкольного возраста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714488"/>
            <a:ext cx="6004762" cy="4714908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Беседа после прочтения;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Проигрывание ситуаций;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выставки, посвященные творчеству писателей; ознакомление с биографиями писателей;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Театрализация;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Придумывание сказок, рассказов;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книжных уголков;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«</a:t>
            </a:r>
            <a:r>
              <a:rPr lang="ru-RU" sz="7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Книжкиной</a:t>
            </a: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больницы»;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 рисунков и поделок;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книжек-самоделок;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Празднование именин произведения;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макетов по мотивам любимых сказок;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семейных библиотек;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занятий в библиотеках;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Вечера сказок, загадок;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Литературные викторины.</a:t>
            </a:r>
          </a:p>
          <a:p>
            <a:endParaRPr lang="ru-RU" dirty="0"/>
          </a:p>
        </p:txBody>
      </p:sp>
      <p:pic>
        <p:nvPicPr>
          <p:cNvPr id="4" name="Picture 2" descr="C:\Users\Аи\Downloads\сказ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280831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1756</TotalTime>
  <Words>1138</Words>
  <Application>Microsoft Office PowerPoint</Application>
  <PresentationFormat>Экран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МДОУ «Детский сад № 12»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 по ознакомлению               с художественной литературой                  детей дошкольного возраста</vt:lpstr>
      <vt:lpstr>Виды занятий по ознакомлению  с художественной литературой</vt:lpstr>
      <vt:lpstr>Основные  методы ознакомления   с  художественной литературой</vt:lpstr>
      <vt:lpstr>Ведущий прием в беседе -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Давыдова</cp:lastModifiedBy>
  <cp:revision>39</cp:revision>
  <dcterms:created xsi:type="dcterms:W3CDTF">2022-12-12T09:36:59Z</dcterms:created>
  <dcterms:modified xsi:type="dcterms:W3CDTF">2024-05-17T09:37:12Z</dcterms:modified>
</cp:coreProperties>
</file>