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B3BA-2DCF-4D2D-B165-4ACFBC0431E9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250A-9585-4685-91E4-8CF7689940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Этот загадочный космос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Автор: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Беднякова</a:t>
            </a:r>
            <a:r>
              <a:rPr lang="ru-RU" sz="2400" dirty="0" smtClean="0">
                <a:solidFill>
                  <a:srgbClr val="002060"/>
                </a:solidFill>
              </a:rPr>
              <a:t> Т. А.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воспитатель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МДОУ «Детский сад №12»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8434" name="Picture 2" descr="https://4.bp.blogspot.com/-5izc61ee8GE/XNc4AhwaTtI/AAAAAAAACmI/qNcRnJXJ-p40R34QqIXZ6cJmaYZbsHZrACLcBGAs/s1600/%25D0%25BA%25D0%25BE%25D1%2581%25D0%25BC%25D0%25BE%25D1%2581%2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5112568" cy="3456384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Юрий Алексеевич Гагарин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Поехали - Приехали (Андрей Александрович Миронов) / Стихи.ру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59521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пуск ракеты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ds04.infourok.ru/uploads/ex/018c/0011ef63-0d10538b/img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13690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 – Полярная звезда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ds04.infourok.ru/uploads/ex/0771/000f5d38-5ca7e18f/img1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2008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Невесомость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static2.bigstockphoto.com/8/2/1/large2/128184107.jpg"/>
          <p:cNvPicPr>
            <a:picLocks noGrp="1"/>
          </p:cNvPicPr>
          <p:nvPr>
            <p:ph idx="1"/>
          </p:nvPr>
        </p:nvPicPr>
        <p:blipFill>
          <a:blip r:embed="rId3" cstate="print"/>
          <a:srcRect t="10519" b="10028"/>
          <a:stretch>
            <a:fillRect/>
          </a:stretch>
        </p:blipFill>
        <p:spPr bwMode="auto">
          <a:xfrm>
            <a:off x="1331640" y="1412776"/>
            <a:ext cx="648072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sothebys.com/content/dam/stb/lots/N09/N09759/281N09759_9HLCC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36912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s://avatars.mds.yandex.net/get-pdb/2015646/7709718b-7258-4c81-befd-dad2c5c7b20d/s1200?webp=false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i.pinimg.com/originals/b0/d6/d8/b0d6d82adf4117a32115b8ec231723d6.jpg"/>
          <p:cNvPicPr/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157192"/>
            <a:ext cx="8229600" cy="122413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https://221324.selcdn.ru/prod-media/backend/pictures/771035c25bc045f78bb206fb232fe0d5.larg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4664"/>
            <a:ext cx="5904656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</Words>
  <Application>Microsoft Office PowerPoint</Application>
  <PresentationFormat>Экран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Этот загадочный космос</vt:lpstr>
      <vt:lpstr>Юрий Алексеевич Гагарин</vt:lpstr>
      <vt:lpstr>Презентация PowerPoint</vt:lpstr>
      <vt:lpstr>Презентация PowerPoint</vt:lpstr>
      <vt:lpstr>1 – Полярная звезда</vt:lpstr>
      <vt:lpstr>Невесомость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Этот загадочный космос.</dc:title>
  <dc:creator>Таня</dc:creator>
  <cp:lastModifiedBy>Давыдова</cp:lastModifiedBy>
  <cp:revision>9</cp:revision>
  <dcterms:created xsi:type="dcterms:W3CDTF">2019-12-19T23:35:03Z</dcterms:created>
  <dcterms:modified xsi:type="dcterms:W3CDTF">2019-12-20T06:04:58Z</dcterms:modified>
</cp:coreProperties>
</file>